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hiS8dzm2tK4dCQn8u0smEGNSVr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44" name="Shape 44"/>
        <p:cNvGrpSpPr/>
        <p:nvPr/>
      </p:nvGrpSpPr>
      <p:grpSpPr>
        <a:xfrm>
          <a:off x="0" y="0"/>
          <a:ext cx="0" cy="0"/>
          <a:chOff x="0" y="0"/>
          <a:chExt cx="0" cy="0"/>
        </a:xfrm>
      </p:grpSpPr>
      <p:grpSp>
        <p:nvGrpSpPr>
          <p:cNvPr id="45" name="Google Shape;45;p13"/>
          <p:cNvGrpSpPr/>
          <p:nvPr/>
        </p:nvGrpSpPr>
        <p:grpSpPr>
          <a:xfrm>
            <a:off x="-6214" y="-1"/>
            <a:ext cx="12214827" cy="6858000"/>
            <a:chOff x="-6214" y="-1"/>
            <a:chExt cx="12214827" cy="6858000"/>
          </a:xfrm>
        </p:grpSpPr>
        <p:cxnSp>
          <p:nvCxnSpPr>
            <p:cNvPr id="46" name="Google Shape;46;p13"/>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 name="Google Shape;47;p13"/>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 name="Google Shape;48;p13"/>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9" name="Google Shape;49;p13"/>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 name="Google Shape;50;p13"/>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 name="Google Shape;51;p13"/>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 name="Google Shape;52;p13"/>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3" name="Google Shape;53;p13"/>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 name="Google Shape;54;p13"/>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 name="Google Shape;55;p13"/>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 name="Google Shape;56;p13"/>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7" name="Google Shape;57;p13"/>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 name="Google Shape;58;p13"/>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 name="Google Shape;59;p13"/>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 name="Google Shape;60;p13"/>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1" name="Google Shape;61;p13"/>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 name="Google Shape;62;p13"/>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 name="Google Shape;63;p13"/>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 name="Google Shape;64;p13"/>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5" name="Google Shape;65;p13"/>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6" name="Google Shape;66;p13"/>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 name="Google Shape;67;p13"/>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 name="Google Shape;68;p13"/>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 name="Google Shape;69;p13"/>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0" name="Google Shape;70;p13"/>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 name="Google Shape;71;p13"/>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 name="Google Shape;72;p13"/>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 name="Google Shape;73;p13"/>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4" name="Google Shape;74;p13"/>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 name="Google Shape;75;p13"/>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 name="Google Shape;76;p13"/>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77" name="Google Shape;77;p13"/>
          <p:cNvSpPr txBox="1"/>
          <p:nvPr>
            <p:ph type="ctrTitle"/>
          </p:nvPr>
        </p:nvSpPr>
        <p:spPr>
          <a:xfrm>
            <a:off x="691078" y="722903"/>
            <a:ext cx="10495904" cy="246077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3"/>
          <p:cNvSpPr txBox="1"/>
          <p:nvPr>
            <p:ph idx="1" type="subTitle"/>
          </p:nvPr>
        </p:nvSpPr>
        <p:spPr>
          <a:xfrm>
            <a:off x="691078" y="3428997"/>
            <a:ext cx="10495904" cy="2306639"/>
          </a:xfrm>
          <a:prstGeom prst="rect">
            <a:avLst/>
          </a:prstGeom>
          <a:noFill/>
          <a:ln>
            <a:noFill/>
          </a:ln>
        </p:spPr>
        <p:txBody>
          <a:bodyPr anchorCtr="0" anchor="t" bIns="45700" lIns="91425" spcFirstLastPara="1" rIns="91425" wrap="square" tIns="45700">
            <a:normAutofit/>
          </a:bodyPr>
          <a:lstStyle>
            <a:lvl1pPr lvl="0" algn="l">
              <a:lnSpc>
                <a:spcPct val="110000"/>
              </a:lnSpc>
              <a:spcBef>
                <a:spcPts val="1000"/>
              </a:spcBef>
              <a:spcAft>
                <a:spcPts val="0"/>
              </a:spcAft>
              <a:buSzPts val="1800"/>
              <a:buNone/>
              <a:defRPr sz="2400">
                <a:solidFill>
                  <a:schemeClr val="dk2"/>
                </a:solidFill>
              </a:defRPr>
            </a:lvl1pPr>
            <a:lvl2pPr lvl="1" algn="ctr">
              <a:lnSpc>
                <a:spcPct val="110000"/>
              </a:lnSpc>
              <a:spcBef>
                <a:spcPts val="500"/>
              </a:spcBef>
              <a:spcAft>
                <a:spcPts val="0"/>
              </a:spcAft>
              <a:buSzPts val="1500"/>
              <a:buNone/>
              <a:defRPr sz="2000"/>
            </a:lvl2pPr>
            <a:lvl3pPr lvl="2" algn="ctr">
              <a:lnSpc>
                <a:spcPct val="110000"/>
              </a:lnSpc>
              <a:spcBef>
                <a:spcPts val="500"/>
              </a:spcBef>
              <a:spcAft>
                <a:spcPts val="0"/>
              </a:spcAft>
              <a:buSzPts val="1350"/>
              <a:buNone/>
              <a:defRPr sz="1800"/>
            </a:lvl3pPr>
            <a:lvl4pPr lvl="3" algn="ctr">
              <a:lnSpc>
                <a:spcPct val="110000"/>
              </a:lnSpc>
              <a:spcBef>
                <a:spcPts val="500"/>
              </a:spcBef>
              <a:spcAft>
                <a:spcPts val="0"/>
              </a:spcAft>
              <a:buSzPts val="1200"/>
              <a:buNone/>
              <a:defRPr sz="1600"/>
            </a:lvl4pPr>
            <a:lvl5pPr lvl="4" algn="ctr">
              <a:lnSpc>
                <a:spcPct val="110000"/>
              </a:lnSpc>
              <a:spcBef>
                <a:spcPts val="500"/>
              </a:spcBef>
              <a:spcAft>
                <a:spcPts val="0"/>
              </a:spcAft>
              <a:buSzPts val="12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 name="Google Shape;79;p13"/>
          <p:cNvSpPr/>
          <p:nvPr/>
        </p:nvSpPr>
        <p:spPr>
          <a:xfrm rot="-8100000">
            <a:off x="-281093" y="2607907"/>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80" name="Google Shape;80;p13"/>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3"/>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65" name="Shape 265"/>
        <p:cNvGrpSpPr/>
        <p:nvPr/>
      </p:nvGrpSpPr>
      <p:grpSpPr>
        <a:xfrm>
          <a:off x="0" y="0"/>
          <a:ext cx="0" cy="0"/>
          <a:chOff x="0" y="0"/>
          <a:chExt cx="0" cy="0"/>
        </a:xfrm>
      </p:grpSpPr>
      <p:sp>
        <p:nvSpPr>
          <p:cNvPr id="266" name="Google Shape;266;p22"/>
          <p:cNvSpPr txBox="1"/>
          <p:nvPr>
            <p:ph type="title"/>
          </p:nvPr>
        </p:nvSpPr>
        <p:spPr>
          <a:xfrm>
            <a:off x="691079" y="725951"/>
            <a:ext cx="10325000" cy="14424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 name="Google Shape;267;p22"/>
          <p:cNvSpPr txBox="1"/>
          <p:nvPr>
            <p:ph idx="1" type="body"/>
          </p:nvPr>
        </p:nvSpPr>
        <p:spPr>
          <a:xfrm rot="5400000">
            <a:off x="4071361" y="-1040151"/>
            <a:ext cx="3564436" cy="10325000"/>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22"/>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22"/>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22"/>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271" name="Shape 271"/>
        <p:cNvGrpSpPr/>
        <p:nvPr/>
      </p:nvGrpSpPr>
      <p:grpSpPr>
        <a:xfrm>
          <a:off x="0" y="0"/>
          <a:ext cx="0" cy="0"/>
          <a:chOff x="0" y="0"/>
          <a:chExt cx="0" cy="0"/>
        </a:xfrm>
      </p:grpSpPr>
      <p:grpSp>
        <p:nvGrpSpPr>
          <p:cNvPr id="272" name="Google Shape;272;p23"/>
          <p:cNvGrpSpPr/>
          <p:nvPr/>
        </p:nvGrpSpPr>
        <p:grpSpPr>
          <a:xfrm>
            <a:off x="-6214" y="-1"/>
            <a:ext cx="12214827" cy="6858000"/>
            <a:chOff x="-6214" y="-1"/>
            <a:chExt cx="12214827" cy="6858000"/>
          </a:xfrm>
        </p:grpSpPr>
        <p:cxnSp>
          <p:nvCxnSpPr>
            <p:cNvPr id="273" name="Google Shape;273;p23"/>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4" name="Google Shape;274;p23"/>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5" name="Google Shape;275;p23"/>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6" name="Google Shape;276;p23"/>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7" name="Google Shape;277;p23"/>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8" name="Google Shape;278;p23"/>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9" name="Google Shape;279;p23"/>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0" name="Google Shape;280;p23"/>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1" name="Google Shape;281;p23"/>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2" name="Google Shape;282;p23"/>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3" name="Google Shape;283;p23"/>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4" name="Google Shape;284;p23"/>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5" name="Google Shape;285;p23"/>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6" name="Google Shape;286;p23"/>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7" name="Google Shape;287;p23"/>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8" name="Google Shape;288;p23"/>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9" name="Google Shape;289;p23"/>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0" name="Google Shape;290;p23"/>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1" name="Google Shape;291;p23"/>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2" name="Google Shape;292;p23"/>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3" name="Google Shape;293;p23"/>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4" name="Google Shape;294;p23"/>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5" name="Google Shape;295;p23"/>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6" name="Google Shape;296;p23"/>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7" name="Google Shape;297;p23"/>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8" name="Google Shape;298;p23"/>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9" name="Google Shape;299;p23"/>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00" name="Google Shape;300;p23"/>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01" name="Google Shape;301;p23"/>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02" name="Google Shape;302;p23"/>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03" name="Google Shape;303;p23"/>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304" name="Google Shape;304;p23"/>
          <p:cNvSpPr/>
          <p:nvPr/>
        </p:nvSpPr>
        <p:spPr>
          <a:xfrm rot="-2700000">
            <a:off x="7770390" y="-287370"/>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305" name="Google Shape;305;p23"/>
          <p:cNvSpPr txBox="1"/>
          <p:nvPr>
            <p:ph type="title"/>
          </p:nvPr>
        </p:nvSpPr>
        <p:spPr>
          <a:xfrm rot="5400000">
            <a:off x="6842413" y="1580976"/>
            <a:ext cx="5026597" cy="329587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6" name="Google Shape;306;p23"/>
          <p:cNvSpPr txBox="1"/>
          <p:nvPr>
            <p:ph idx="1" type="body"/>
          </p:nvPr>
        </p:nvSpPr>
        <p:spPr>
          <a:xfrm rot="5400000">
            <a:off x="1555514" y="-156309"/>
            <a:ext cx="5026597" cy="6770448"/>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23"/>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23"/>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9" name="Google Shape;309;p23"/>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3" name="Shape 83"/>
        <p:cNvGrpSpPr/>
        <p:nvPr/>
      </p:nvGrpSpPr>
      <p:grpSpPr>
        <a:xfrm>
          <a:off x="0" y="0"/>
          <a:ext cx="0" cy="0"/>
          <a:chOff x="0" y="0"/>
          <a:chExt cx="0" cy="0"/>
        </a:xfrm>
      </p:grpSpPr>
      <p:sp>
        <p:nvSpPr>
          <p:cNvPr id="84" name="Google Shape;84;p14"/>
          <p:cNvSpPr txBox="1"/>
          <p:nvPr>
            <p:ph type="title"/>
          </p:nvPr>
        </p:nvSpPr>
        <p:spPr>
          <a:xfrm>
            <a:off x="691079" y="725951"/>
            <a:ext cx="10325000" cy="14424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4"/>
          <p:cNvSpPr txBox="1"/>
          <p:nvPr>
            <p:ph idx="1" type="body"/>
          </p:nvPr>
        </p:nvSpPr>
        <p:spPr>
          <a:xfrm>
            <a:off x="691079" y="2340131"/>
            <a:ext cx="10325000" cy="3564436"/>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4"/>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4"/>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4"/>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9" name="Shape 89"/>
        <p:cNvGrpSpPr/>
        <p:nvPr/>
      </p:nvGrpSpPr>
      <p:grpSpPr>
        <a:xfrm>
          <a:off x="0" y="0"/>
          <a:ext cx="0" cy="0"/>
          <a:chOff x="0" y="0"/>
          <a:chExt cx="0" cy="0"/>
        </a:xfrm>
      </p:grpSpPr>
      <p:grpSp>
        <p:nvGrpSpPr>
          <p:cNvPr id="90" name="Google Shape;90;p15"/>
          <p:cNvGrpSpPr/>
          <p:nvPr/>
        </p:nvGrpSpPr>
        <p:grpSpPr>
          <a:xfrm>
            <a:off x="-6214" y="-1"/>
            <a:ext cx="12214827" cy="6858000"/>
            <a:chOff x="-6214" y="-1"/>
            <a:chExt cx="12214827" cy="6858000"/>
          </a:xfrm>
        </p:grpSpPr>
        <p:cxnSp>
          <p:nvCxnSpPr>
            <p:cNvPr id="91" name="Google Shape;91;p15"/>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2" name="Google Shape;92;p15"/>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3" name="Google Shape;93;p15"/>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4" name="Google Shape;94;p15"/>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5" name="Google Shape;95;p15"/>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6" name="Google Shape;96;p15"/>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7" name="Google Shape;97;p15"/>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8" name="Google Shape;98;p15"/>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9" name="Google Shape;99;p15"/>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0" name="Google Shape;100;p15"/>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1" name="Google Shape;101;p15"/>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2" name="Google Shape;102;p15"/>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3" name="Google Shape;103;p15"/>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4" name="Google Shape;104;p15"/>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5" name="Google Shape;105;p15"/>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6" name="Google Shape;106;p15"/>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7" name="Google Shape;107;p15"/>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8" name="Google Shape;108;p15"/>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9" name="Google Shape;109;p15"/>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0" name="Google Shape;110;p15"/>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1" name="Google Shape;111;p15"/>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2" name="Google Shape;112;p15"/>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3" name="Google Shape;113;p15"/>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4" name="Google Shape;114;p15"/>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5" name="Google Shape;115;p15"/>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6" name="Google Shape;116;p15"/>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7" name="Google Shape;117;p15"/>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8" name="Google Shape;118;p15"/>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9" name="Google Shape;119;p15"/>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20" name="Google Shape;120;p15"/>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21" name="Google Shape;121;p15"/>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122" name="Google Shape;122;p15"/>
          <p:cNvSpPr txBox="1"/>
          <p:nvPr>
            <p:ph type="title"/>
          </p:nvPr>
        </p:nvSpPr>
        <p:spPr>
          <a:xfrm>
            <a:off x="691078" y="718115"/>
            <a:ext cx="10312571" cy="278150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15"/>
          <p:cNvSpPr txBox="1"/>
          <p:nvPr>
            <p:ph idx="1" type="body"/>
          </p:nvPr>
        </p:nvSpPr>
        <p:spPr>
          <a:xfrm>
            <a:off x="691078" y="3753350"/>
            <a:ext cx="10312571" cy="199157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SzPts val="1800"/>
              <a:buNone/>
              <a:defRPr sz="2400">
                <a:solidFill>
                  <a:schemeClr val="dk2"/>
                </a:solidFill>
                <a:latin typeface="Arial"/>
                <a:ea typeface="Arial"/>
                <a:cs typeface="Arial"/>
                <a:sym typeface="Arial"/>
              </a:defRPr>
            </a:lvl1pPr>
            <a:lvl2pPr indent="-228600" lvl="1" marL="914400" algn="l">
              <a:lnSpc>
                <a:spcPct val="110000"/>
              </a:lnSpc>
              <a:spcBef>
                <a:spcPts val="500"/>
              </a:spcBef>
              <a:spcAft>
                <a:spcPts val="0"/>
              </a:spcAft>
              <a:buSzPts val="1500"/>
              <a:buNone/>
              <a:defRPr sz="2000">
                <a:solidFill>
                  <a:srgbClr val="888888"/>
                </a:solidFill>
              </a:defRPr>
            </a:lvl2pPr>
            <a:lvl3pPr indent="-228600" lvl="2" marL="1371600" algn="l">
              <a:lnSpc>
                <a:spcPct val="110000"/>
              </a:lnSpc>
              <a:spcBef>
                <a:spcPts val="500"/>
              </a:spcBef>
              <a:spcAft>
                <a:spcPts val="0"/>
              </a:spcAft>
              <a:buSzPts val="1350"/>
              <a:buNone/>
              <a:defRPr sz="1800">
                <a:solidFill>
                  <a:srgbClr val="888888"/>
                </a:solidFill>
              </a:defRPr>
            </a:lvl3pPr>
            <a:lvl4pPr indent="-228600" lvl="3" marL="1828800" algn="l">
              <a:lnSpc>
                <a:spcPct val="110000"/>
              </a:lnSpc>
              <a:spcBef>
                <a:spcPts val="500"/>
              </a:spcBef>
              <a:spcAft>
                <a:spcPts val="0"/>
              </a:spcAft>
              <a:buSzPts val="1200"/>
              <a:buNone/>
              <a:defRPr sz="1600">
                <a:solidFill>
                  <a:srgbClr val="888888"/>
                </a:solidFill>
              </a:defRPr>
            </a:lvl4pPr>
            <a:lvl5pPr indent="-228600" lvl="4" marL="2286000" algn="l">
              <a:lnSpc>
                <a:spcPct val="110000"/>
              </a:lnSpc>
              <a:spcBef>
                <a:spcPts val="500"/>
              </a:spcBef>
              <a:spcAft>
                <a:spcPts val="0"/>
              </a:spcAft>
              <a:buSzPts val="12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4" name="Google Shape;124;p15"/>
          <p:cNvSpPr/>
          <p:nvPr/>
        </p:nvSpPr>
        <p:spPr>
          <a:xfrm rot="-8100000">
            <a:off x="-281093" y="2607907"/>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25" name="Google Shape;125;p15"/>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5"/>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5"/>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8" name="Shape 128"/>
        <p:cNvGrpSpPr/>
        <p:nvPr/>
      </p:nvGrpSpPr>
      <p:grpSpPr>
        <a:xfrm>
          <a:off x="0" y="0"/>
          <a:ext cx="0" cy="0"/>
          <a:chOff x="0" y="0"/>
          <a:chExt cx="0" cy="0"/>
        </a:xfrm>
      </p:grpSpPr>
      <p:sp>
        <p:nvSpPr>
          <p:cNvPr id="129" name="Google Shape;129;p16"/>
          <p:cNvSpPr txBox="1"/>
          <p:nvPr>
            <p:ph type="title"/>
          </p:nvPr>
        </p:nvSpPr>
        <p:spPr>
          <a:xfrm>
            <a:off x="691078" y="722903"/>
            <a:ext cx="10312571" cy="1354844"/>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16"/>
          <p:cNvSpPr txBox="1"/>
          <p:nvPr>
            <p:ph idx="1" type="body"/>
          </p:nvPr>
        </p:nvSpPr>
        <p:spPr>
          <a:xfrm>
            <a:off x="691078" y="2345843"/>
            <a:ext cx="5009584" cy="3274372"/>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16"/>
          <p:cNvSpPr txBox="1"/>
          <p:nvPr>
            <p:ph idx="2" type="body"/>
          </p:nvPr>
        </p:nvSpPr>
        <p:spPr>
          <a:xfrm>
            <a:off x="5935075" y="2345843"/>
            <a:ext cx="5068574" cy="3274372"/>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16"/>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6"/>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6"/>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5" name="Shape 135"/>
        <p:cNvGrpSpPr/>
        <p:nvPr/>
      </p:nvGrpSpPr>
      <p:grpSpPr>
        <a:xfrm>
          <a:off x="0" y="0"/>
          <a:ext cx="0" cy="0"/>
          <a:chOff x="0" y="0"/>
          <a:chExt cx="0" cy="0"/>
        </a:xfrm>
      </p:grpSpPr>
      <p:sp>
        <p:nvSpPr>
          <p:cNvPr id="136" name="Google Shape;136;p17"/>
          <p:cNvSpPr txBox="1"/>
          <p:nvPr>
            <p:ph type="title"/>
          </p:nvPr>
        </p:nvSpPr>
        <p:spPr>
          <a:xfrm>
            <a:off x="691078" y="722900"/>
            <a:ext cx="10320062" cy="1407505"/>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17"/>
          <p:cNvSpPr txBox="1"/>
          <p:nvPr>
            <p:ph idx="1" type="body"/>
          </p:nvPr>
        </p:nvSpPr>
        <p:spPr>
          <a:xfrm>
            <a:off x="691078" y="2331481"/>
            <a:ext cx="4963444" cy="540072"/>
          </a:xfrm>
          <a:prstGeom prst="rect">
            <a:avLst/>
          </a:prstGeom>
          <a:noFill/>
          <a:ln>
            <a:noFill/>
          </a:ln>
        </p:spPr>
        <p:txBody>
          <a:bodyPr anchorCtr="0" anchor="b" bIns="45700" lIns="91425" spcFirstLastPara="1" rIns="91425" wrap="square" tIns="45700">
            <a:normAutofit/>
          </a:bodyPr>
          <a:lstStyle>
            <a:lvl1pPr indent="-228600" lvl="0" marL="457200" algn="l">
              <a:lnSpc>
                <a:spcPct val="110000"/>
              </a:lnSpc>
              <a:spcBef>
                <a:spcPts val="1000"/>
              </a:spcBef>
              <a:spcAft>
                <a:spcPts val="0"/>
              </a:spcAft>
              <a:buSzPts val="1800"/>
              <a:buNone/>
              <a:defRPr b="0" i="1" sz="2400"/>
            </a:lvl1pPr>
            <a:lvl2pPr indent="-228600" lvl="1" marL="914400" algn="l">
              <a:lnSpc>
                <a:spcPct val="110000"/>
              </a:lnSpc>
              <a:spcBef>
                <a:spcPts val="500"/>
              </a:spcBef>
              <a:spcAft>
                <a:spcPts val="0"/>
              </a:spcAft>
              <a:buSzPts val="1500"/>
              <a:buNone/>
              <a:defRPr b="1" sz="2000"/>
            </a:lvl2pPr>
            <a:lvl3pPr indent="-228600" lvl="2" marL="1371600" algn="l">
              <a:lnSpc>
                <a:spcPct val="110000"/>
              </a:lnSpc>
              <a:spcBef>
                <a:spcPts val="500"/>
              </a:spcBef>
              <a:spcAft>
                <a:spcPts val="0"/>
              </a:spcAft>
              <a:buSzPts val="1350"/>
              <a:buNone/>
              <a:defRPr b="1" sz="1800"/>
            </a:lvl3pPr>
            <a:lvl4pPr indent="-228600" lvl="3" marL="1828800" algn="l">
              <a:lnSpc>
                <a:spcPct val="110000"/>
              </a:lnSpc>
              <a:spcBef>
                <a:spcPts val="500"/>
              </a:spcBef>
              <a:spcAft>
                <a:spcPts val="0"/>
              </a:spcAft>
              <a:buSzPts val="1200"/>
              <a:buNone/>
              <a:defRPr b="1" sz="1600"/>
            </a:lvl4pPr>
            <a:lvl5pPr indent="-228600" lvl="4" marL="2286000" algn="l">
              <a:lnSpc>
                <a:spcPct val="110000"/>
              </a:lnSpc>
              <a:spcBef>
                <a:spcPts val="500"/>
              </a:spcBef>
              <a:spcAft>
                <a:spcPts val="0"/>
              </a:spcAft>
              <a:buSzPts val="12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8" name="Google Shape;138;p17"/>
          <p:cNvSpPr txBox="1"/>
          <p:nvPr>
            <p:ph idx="2" type="body"/>
          </p:nvPr>
        </p:nvSpPr>
        <p:spPr>
          <a:xfrm>
            <a:off x="691078" y="2954564"/>
            <a:ext cx="4963444" cy="2790357"/>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17"/>
          <p:cNvSpPr txBox="1"/>
          <p:nvPr>
            <p:ph idx="3" type="body"/>
          </p:nvPr>
        </p:nvSpPr>
        <p:spPr>
          <a:xfrm>
            <a:off x="6103351" y="2331481"/>
            <a:ext cx="4900298" cy="540072"/>
          </a:xfrm>
          <a:prstGeom prst="rect">
            <a:avLst/>
          </a:prstGeom>
          <a:noFill/>
          <a:ln>
            <a:noFill/>
          </a:ln>
        </p:spPr>
        <p:txBody>
          <a:bodyPr anchorCtr="0" anchor="b" bIns="45700" lIns="91425" spcFirstLastPara="1" rIns="91425" wrap="square" tIns="45700">
            <a:normAutofit/>
          </a:bodyPr>
          <a:lstStyle>
            <a:lvl1pPr indent="-228600" lvl="0" marL="457200" algn="l">
              <a:lnSpc>
                <a:spcPct val="110000"/>
              </a:lnSpc>
              <a:spcBef>
                <a:spcPts val="1000"/>
              </a:spcBef>
              <a:spcAft>
                <a:spcPts val="0"/>
              </a:spcAft>
              <a:buSzPts val="1800"/>
              <a:buNone/>
              <a:defRPr b="0" i="1" sz="2400"/>
            </a:lvl1pPr>
            <a:lvl2pPr indent="-228600" lvl="1" marL="914400" algn="l">
              <a:lnSpc>
                <a:spcPct val="110000"/>
              </a:lnSpc>
              <a:spcBef>
                <a:spcPts val="500"/>
              </a:spcBef>
              <a:spcAft>
                <a:spcPts val="0"/>
              </a:spcAft>
              <a:buSzPts val="1500"/>
              <a:buNone/>
              <a:defRPr b="1" sz="2000"/>
            </a:lvl2pPr>
            <a:lvl3pPr indent="-228600" lvl="2" marL="1371600" algn="l">
              <a:lnSpc>
                <a:spcPct val="110000"/>
              </a:lnSpc>
              <a:spcBef>
                <a:spcPts val="500"/>
              </a:spcBef>
              <a:spcAft>
                <a:spcPts val="0"/>
              </a:spcAft>
              <a:buSzPts val="1350"/>
              <a:buNone/>
              <a:defRPr b="1" sz="1800"/>
            </a:lvl3pPr>
            <a:lvl4pPr indent="-228600" lvl="3" marL="1828800" algn="l">
              <a:lnSpc>
                <a:spcPct val="110000"/>
              </a:lnSpc>
              <a:spcBef>
                <a:spcPts val="500"/>
              </a:spcBef>
              <a:spcAft>
                <a:spcPts val="0"/>
              </a:spcAft>
              <a:buSzPts val="1200"/>
              <a:buNone/>
              <a:defRPr b="1" sz="1600"/>
            </a:lvl4pPr>
            <a:lvl5pPr indent="-228600" lvl="4" marL="2286000" algn="l">
              <a:lnSpc>
                <a:spcPct val="110000"/>
              </a:lnSpc>
              <a:spcBef>
                <a:spcPts val="500"/>
              </a:spcBef>
              <a:spcAft>
                <a:spcPts val="0"/>
              </a:spcAft>
              <a:buSzPts val="12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0" name="Google Shape;140;p17"/>
          <p:cNvSpPr txBox="1"/>
          <p:nvPr>
            <p:ph idx="4" type="body"/>
          </p:nvPr>
        </p:nvSpPr>
        <p:spPr>
          <a:xfrm>
            <a:off x="6103351" y="2954564"/>
            <a:ext cx="4900298" cy="2790357"/>
          </a:xfrm>
          <a:prstGeom prst="rect">
            <a:avLst/>
          </a:prstGeom>
          <a:noFill/>
          <a:ln>
            <a:noFill/>
          </a:ln>
        </p:spPr>
        <p:txBody>
          <a:bodyPr anchorCtr="0" anchor="t" bIns="45700" lIns="91425" spcFirstLastPara="1" rIns="91425" wrap="square" tIns="45700">
            <a:normAutofit/>
          </a:bodyPr>
          <a:lstStyle>
            <a:lvl1pPr indent="-314325" lvl="0" marL="457200" algn="l">
              <a:lnSpc>
                <a:spcPct val="110000"/>
              </a:lnSpc>
              <a:spcBef>
                <a:spcPts val="1000"/>
              </a:spcBef>
              <a:spcAft>
                <a:spcPts val="0"/>
              </a:spcAft>
              <a:buSzPts val="1350"/>
              <a:buChar char="▪"/>
              <a:defRPr/>
            </a:lvl1pPr>
            <a:lvl2pPr indent="-314325" lvl="1" marL="914400" algn="l">
              <a:lnSpc>
                <a:spcPct val="110000"/>
              </a:lnSpc>
              <a:spcBef>
                <a:spcPts val="500"/>
              </a:spcBef>
              <a:spcAft>
                <a:spcPts val="0"/>
              </a:spcAft>
              <a:buSzPts val="1350"/>
              <a:buChar char="▪"/>
              <a:defRPr/>
            </a:lvl2pPr>
            <a:lvl3pPr indent="-314325" lvl="2" marL="1371600" algn="l">
              <a:lnSpc>
                <a:spcPct val="110000"/>
              </a:lnSpc>
              <a:spcBef>
                <a:spcPts val="500"/>
              </a:spcBef>
              <a:spcAft>
                <a:spcPts val="0"/>
              </a:spcAft>
              <a:buSzPts val="1350"/>
              <a:buChar char="▪"/>
              <a:defRPr/>
            </a:lvl3pPr>
            <a:lvl4pPr indent="-314325" lvl="3" marL="1828800" algn="l">
              <a:lnSpc>
                <a:spcPct val="110000"/>
              </a:lnSpc>
              <a:spcBef>
                <a:spcPts val="500"/>
              </a:spcBef>
              <a:spcAft>
                <a:spcPts val="0"/>
              </a:spcAft>
              <a:buSzPts val="1350"/>
              <a:buChar char="▪"/>
              <a:defRPr/>
            </a:lvl4pPr>
            <a:lvl5pPr indent="-314325" lvl="4" marL="2286000" algn="l">
              <a:lnSpc>
                <a:spcPct val="110000"/>
              </a:lnSpc>
              <a:spcBef>
                <a:spcPts val="500"/>
              </a:spcBef>
              <a:spcAft>
                <a:spcPts val="0"/>
              </a:spcAft>
              <a:buSzPts val="135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17"/>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7"/>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7"/>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4" name="Shape 144"/>
        <p:cNvGrpSpPr/>
        <p:nvPr/>
      </p:nvGrpSpPr>
      <p:grpSpPr>
        <a:xfrm>
          <a:off x="0" y="0"/>
          <a:ext cx="0" cy="0"/>
          <a:chOff x="0" y="0"/>
          <a:chExt cx="0" cy="0"/>
        </a:xfrm>
      </p:grpSpPr>
      <p:sp>
        <p:nvSpPr>
          <p:cNvPr id="145" name="Google Shape;145;p18"/>
          <p:cNvSpPr txBox="1"/>
          <p:nvPr>
            <p:ph type="title"/>
          </p:nvPr>
        </p:nvSpPr>
        <p:spPr>
          <a:xfrm>
            <a:off x="691078" y="722903"/>
            <a:ext cx="10501177" cy="140123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18"/>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18"/>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18"/>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49" name="Shape 149"/>
        <p:cNvGrpSpPr/>
        <p:nvPr/>
      </p:nvGrpSpPr>
      <p:grpSpPr>
        <a:xfrm>
          <a:off x="0" y="0"/>
          <a:ext cx="0" cy="0"/>
          <a:chOff x="0" y="0"/>
          <a:chExt cx="0" cy="0"/>
        </a:xfrm>
      </p:grpSpPr>
      <p:grpSp>
        <p:nvGrpSpPr>
          <p:cNvPr id="150" name="Google Shape;150;p19"/>
          <p:cNvGrpSpPr/>
          <p:nvPr/>
        </p:nvGrpSpPr>
        <p:grpSpPr>
          <a:xfrm>
            <a:off x="-6214" y="-1"/>
            <a:ext cx="12214827" cy="6858000"/>
            <a:chOff x="-6214" y="-1"/>
            <a:chExt cx="12214827" cy="6858000"/>
          </a:xfrm>
        </p:grpSpPr>
        <p:cxnSp>
          <p:nvCxnSpPr>
            <p:cNvPr id="151" name="Google Shape;151;p19"/>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2" name="Google Shape;152;p19"/>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3" name="Google Shape;153;p19"/>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4" name="Google Shape;154;p19"/>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5" name="Google Shape;155;p19"/>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6" name="Google Shape;156;p19"/>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7" name="Google Shape;157;p19"/>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8" name="Google Shape;158;p19"/>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9" name="Google Shape;159;p19"/>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0" name="Google Shape;160;p19"/>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1" name="Google Shape;161;p19"/>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2" name="Google Shape;162;p19"/>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3" name="Google Shape;163;p19"/>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4" name="Google Shape;164;p19"/>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5" name="Google Shape;165;p19"/>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6" name="Google Shape;166;p19"/>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7" name="Google Shape;167;p19"/>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8" name="Google Shape;168;p19"/>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9" name="Google Shape;169;p19"/>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0" name="Google Shape;170;p19"/>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1" name="Google Shape;171;p19"/>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2" name="Google Shape;172;p19"/>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3" name="Google Shape;173;p19"/>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4" name="Google Shape;174;p19"/>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5" name="Google Shape;175;p19"/>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6" name="Google Shape;176;p19"/>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7" name="Google Shape;177;p19"/>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8" name="Google Shape;178;p19"/>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9" name="Google Shape;179;p19"/>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80" name="Google Shape;180;p19"/>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81" name="Google Shape;181;p19"/>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182" name="Google Shape;182;p19"/>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19"/>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19"/>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185" name="Shape 185"/>
        <p:cNvGrpSpPr/>
        <p:nvPr/>
      </p:nvGrpSpPr>
      <p:grpSpPr>
        <a:xfrm>
          <a:off x="0" y="0"/>
          <a:ext cx="0" cy="0"/>
          <a:chOff x="0" y="0"/>
          <a:chExt cx="0" cy="0"/>
        </a:xfrm>
      </p:grpSpPr>
      <p:sp>
        <p:nvSpPr>
          <p:cNvPr id="186" name="Google Shape;186;p20"/>
          <p:cNvSpPr/>
          <p:nvPr/>
        </p:nvSpPr>
        <p:spPr>
          <a:xfrm rot="-8100000">
            <a:off x="-281092" y="3144857"/>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87" name="Google Shape;187;p20"/>
          <p:cNvSpPr txBox="1"/>
          <p:nvPr>
            <p:ph type="title"/>
          </p:nvPr>
        </p:nvSpPr>
        <p:spPr>
          <a:xfrm>
            <a:off x="683587" y="713677"/>
            <a:ext cx="4499914" cy="299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20"/>
          <p:cNvSpPr txBox="1"/>
          <p:nvPr>
            <p:ph idx="1" type="body"/>
          </p:nvPr>
        </p:nvSpPr>
        <p:spPr>
          <a:xfrm>
            <a:off x="5698672" y="708102"/>
            <a:ext cx="5656716" cy="5430644"/>
          </a:xfrm>
          <a:prstGeom prst="rect">
            <a:avLst/>
          </a:prstGeom>
          <a:noFill/>
          <a:ln>
            <a:noFill/>
          </a:ln>
        </p:spPr>
        <p:txBody>
          <a:bodyPr anchorCtr="0" anchor="t" bIns="45700" lIns="91425" spcFirstLastPara="1" rIns="91425" wrap="square" tIns="45700">
            <a:normAutofit/>
          </a:bodyPr>
          <a:lstStyle>
            <a:lvl1pPr indent="-381000" lvl="0" marL="457200" algn="l">
              <a:lnSpc>
                <a:spcPct val="110000"/>
              </a:lnSpc>
              <a:spcBef>
                <a:spcPts val="1000"/>
              </a:spcBef>
              <a:spcAft>
                <a:spcPts val="0"/>
              </a:spcAft>
              <a:buSzPts val="2400"/>
              <a:buChar char="▪"/>
              <a:defRPr sz="3200"/>
            </a:lvl1pPr>
            <a:lvl2pPr indent="-361950" lvl="1" marL="914400" algn="l">
              <a:lnSpc>
                <a:spcPct val="110000"/>
              </a:lnSpc>
              <a:spcBef>
                <a:spcPts val="500"/>
              </a:spcBef>
              <a:spcAft>
                <a:spcPts val="0"/>
              </a:spcAft>
              <a:buSzPts val="2100"/>
              <a:buChar char="▪"/>
              <a:defRPr sz="2800"/>
            </a:lvl2pPr>
            <a:lvl3pPr indent="-342900" lvl="2" marL="1371600" algn="l">
              <a:lnSpc>
                <a:spcPct val="110000"/>
              </a:lnSpc>
              <a:spcBef>
                <a:spcPts val="500"/>
              </a:spcBef>
              <a:spcAft>
                <a:spcPts val="0"/>
              </a:spcAft>
              <a:buSzPts val="1800"/>
              <a:buChar char="▪"/>
              <a:defRPr sz="2400"/>
            </a:lvl3pPr>
            <a:lvl4pPr indent="-323850" lvl="3" marL="1828800" algn="l">
              <a:lnSpc>
                <a:spcPct val="110000"/>
              </a:lnSpc>
              <a:spcBef>
                <a:spcPts val="500"/>
              </a:spcBef>
              <a:spcAft>
                <a:spcPts val="0"/>
              </a:spcAft>
              <a:buSzPts val="1500"/>
              <a:buChar char="▪"/>
              <a:defRPr sz="2000"/>
            </a:lvl4pPr>
            <a:lvl5pPr indent="-323850" lvl="4" marL="2286000" algn="l">
              <a:lnSpc>
                <a:spcPct val="110000"/>
              </a:lnSpc>
              <a:spcBef>
                <a:spcPts val="500"/>
              </a:spcBef>
              <a:spcAft>
                <a:spcPts val="0"/>
              </a:spcAft>
              <a:buSzPts val="15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89" name="Google Shape;189;p20"/>
          <p:cNvSpPr txBox="1"/>
          <p:nvPr>
            <p:ph idx="2" type="body"/>
          </p:nvPr>
        </p:nvSpPr>
        <p:spPr>
          <a:xfrm>
            <a:off x="683587" y="3976544"/>
            <a:ext cx="4499914" cy="2162201"/>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SzPts val="1800"/>
              <a:buNone/>
              <a:defRPr b="0" i="1" sz="2400">
                <a:solidFill>
                  <a:schemeClr val="dk1"/>
                </a:solidFill>
                <a:latin typeface="Arial"/>
                <a:ea typeface="Arial"/>
                <a:cs typeface="Arial"/>
                <a:sym typeface="Arial"/>
              </a:defRPr>
            </a:lvl1pPr>
            <a:lvl2pPr indent="-228600" lvl="1" marL="914400" algn="l">
              <a:lnSpc>
                <a:spcPct val="110000"/>
              </a:lnSpc>
              <a:spcBef>
                <a:spcPts val="500"/>
              </a:spcBef>
              <a:spcAft>
                <a:spcPts val="0"/>
              </a:spcAft>
              <a:buSzPts val="1050"/>
              <a:buNone/>
              <a:defRPr sz="1400"/>
            </a:lvl2pPr>
            <a:lvl3pPr indent="-228600" lvl="2" marL="1371600" algn="l">
              <a:lnSpc>
                <a:spcPct val="110000"/>
              </a:lnSpc>
              <a:spcBef>
                <a:spcPts val="500"/>
              </a:spcBef>
              <a:spcAft>
                <a:spcPts val="0"/>
              </a:spcAft>
              <a:buSzPts val="900"/>
              <a:buNone/>
              <a:defRPr sz="1200"/>
            </a:lvl3pPr>
            <a:lvl4pPr indent="-228600" lvl="3" marL="1828800" algn="l">
              <a:lnSpc>
                <a:spcPct val="110000"/>
              </a:lnSpc>
              <a:spcBef>
                <a:spcPts val="500"/>
              </a:spcBef>
              <a:spcAft>
                <a:spcPts val="0"/>
              </a:spcAft>
              <a:buSzPts val="750"/>
              <a:buNone/>
              <a:defRPr sz="1000"/>
            </a:lvl4pPr>
            <a:lvl5pPr indent="-228600" lvl="4" marL="2286000" algn="l">
              <a:lnSpc>
                <a:spcPct val="110000"/>
              </a:lnSpc>
              <a:spcBef>
                <a:spcPts val="500"/>
              </a:spcBef>
              <a:spcAft>
                <a:spcPts val="0"/>
              </a:spcAft>
              <a:buSzPts val="75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grpSp>
        <p:nvGrpSpPr>
          <p:cNvPr id="190" name="Google Shape;190;p20"/>
          <p:cNvGrpSpPr/>
          <p:nvPr/>
        </p:nvGrpSpPr>
        <p:grpSpPr>
          <a:xfrm>
            <a:off x="-6214" y="-1"/>
            <a:ext cx="12214827" cy="6858000"/>
            <a:chOff x="-6214" y="-1"/>
            <a:chExt cx="12214827" cy="6858000"/>
          </a:xfrm>
        </p:grpSpPr>
        <p:cxnSp>
          <p:nvCxnSpPr>
            <p:cNvPr id="191" name="Google Shape;191;p20"/>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2" name="Google Shape;192;p20"/>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3" name="Google Shape;193;p20"/>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4" name="Google Shape;194;p20"/>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5" name="Google Shape;195;p20"/>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6" name="Google Shape;196;p20"/>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7" name="Google Shape;197;p20"/>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8" name="Google Shape;198;p20"/>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9" name="Google Shape;199;p20"/>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0" name="Google Shape;200;p20"/>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1" name="Google Shape;201;p20"/>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2" name="Google Shape;202;p20"/>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3" name="Google Shape;203;p20"/>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4" name="Google Shape;204;p20"/>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5" name="Google Shape;205;p20"/>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6" name="Google Shape;206;p20"/>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7" name="Google Shape;207;p20"/>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8" name="Google Shape;208;p20"/>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9" name="Google Shape;209;p20"/>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0" name="Google Shape;210;p20"/>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1" name="Google Shape;211;p20"/>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2" name="Google Shape;212;p20"/>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3" name="Google Shape;213;p20"/>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4" name="Google Shape;214;p20"/>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5" name="Google Shape;215;p20"/>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6" name="Google Shape;216;p20"/>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7" name="Google Shape;217;p20"/>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8" name="Google Shape;218;p20"/>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9" name="Google Shape;219;p20"/>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20" name="Google Shape;220;p20"/>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21" name="Google Shape;221;p20"/>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222" name="Google Shape;222;p20"/>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20"/>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20"/>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225" name="Shape 225"/>
        <p:cNvGrpSpPr/>
        <p:nvPr/>
      </p:nvGrpSpPr>
      <p:grpSpPr>
        <a:xfrm>
          <a:off x="0" y="0"/>
          <a:ext cx="0" cy="0"/>
          <a:chOff x="0" y="0"/>
          <a:chExt cx="0" cy="0"/>
        </a:xfrm>
      </p:grpSpPr>
      <p:grpSp>
        <p:nvGrpSpPr>
          <p:cNvPr id="226" name="Google Shape;226;p21"/>
          <p:cNvGrpSpPr/>
          <p:nvPr/>
        </p:nvGrpSpPr>
        <p:grpSpPr>
          <a:xfrm>
            <a:off x="-6214" y="-1"/>
            <a:ext cx="12214827" cy="6858000"/>
            <a:chOff x="-6214" y="-1"/>
            <a:chExt cx="12214827" cy="6858000"/>
          </a:xfrm>
        </p:grpSpPr>
        <p:cxnSp>
          <p:nvCxnSpPr>
            <p:cNvPr id="227" name="Google Shape;227;p21"/>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28" name="Google Shape;228;p21"/>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29" name="Google Shape;229;p21"/>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0" name="Google Shape;230;p21"/>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1" name="Google Shape;231;p21"/>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2" name="Google Shape;232;p21"/>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3" name="Google Shape;233;p21"/>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4" name="Google Shape;234;p21"/>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5" name="Google Shape;235;p21"/>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6" name="Google Shape;236;p21"/>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7" name="Google Shape;237;p21"/>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8" name="Google Shape;238;p21"/>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9" name="Google Shape;239;p21"/>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0" name="Google Shape;240;p21"/>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1" name="Google Shape;241;p21"/>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2" name="Google Shape;242;p21"/>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3" name="Google Shape;243;p21"/>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4" name="Google Shape;244;p21"/>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5" name="Google Shape;245;p21"/>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6" name="Google Shape;246;p21"/>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7" name="Google Shape;247;p21"/>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8" name="Google Shape;248;p21"/>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9" name="Google Shape;249;p21"/>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0" name="Google Shape;250;p21"/>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1" name="Google Shape;251;p21"/>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2" name="Google Shape;252;p21"/>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3" name="Google Shape;253;p21"/>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4" name="Google Shape;254;p21"/>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5" name="Google Shape;255;p21"/>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6" name="Google Shape;256;p21"/>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7" name="Google Shape;257;p21"/>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258" name="Google Shape;258;p21"/>
          <p:cNvSpPr txBox="1"/>
          <p:nvPr>
            <p:ph type="title"/>
          </p:nvPr>
        </p:nvSpPr>
        <p:spPr>
          <a:xfrm>
            <a:off x="683587" y="713677"/>
            <a:ext cx="4434823" cy="3020519"/>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21"/>
          <p:cNvSpPr/>
          <p:nvPr>
            <p:ph idx="2" type="pic"/>
          </p:nvPr>
        </p:nvSpPr>
        <p:spPr>
          <a:xfrm>
            <a:off x="5698672" y="713677"/>
            <a:ext cx="5304977" cy="5430645"/>
          </a:xfrm>
          <a:prstGeom prst="rect">
            <a:avLst/>
          </a:prstGeom>
          <a:noFill/>
          <a:ln>
            <a:noFill/>
          </a:ln>
        </p:spPr>
      </p:sp>
      <p:sp>
        <p:nvSpPr>
          <p:cNvPr id="260" name="Google Shape;260;p21"/>
          <p:cNvSpPr/>
          <p:nvPr/>
        </p:nvSpPr>
        <p:spPr>
          <a:xfrm rot="-8100000">
            <a:off x="-281093" y="314330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261" name="Google Shape;261;p21"/>
          <p:cNvSpPr txBox="1"/>
          <p:nvPr>
            <p:ph idx="1" type="body"/>
          </p:nvPr>
        </p:nvSpPr>
        <p:spPr>
          <a:xfrm>
            <a:off x="683587" y="3970330"/>
            <a:ext cx="4434823" cy="217399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SzPts val="1800"/>
              <a:buNone/>
              <a:defRPr b="0" i="1" sz="2400">
                <a:solidFill>
                  <a:schemeClr val="dk1"/>
                </a:solidFill>
                <a:latin typeface="Arial"/>
                <a:ea typeface="Arial"/>
                <a:cs typeface="Arial"/>
                <a:sym typeface="Arial"/>
              </a:defRPr>
            </a:lvl1pPr>
            <a:lvl2pPr indent="-228600" lvl="1" marL="914400" algn="l">
              <a:lnSpc>
                <a:spcPct val="110000"/>
              </a:lnSpc>
              <a:spcBef>
                <a:spcPts val="500"/>
              </a:spcBef>
              <a:spcAft>
                <a:spcPts val="0"/>
              </a:spcAft>
              <a:buSzPts val="1050"/>
              <a:buNone/>
              <a:defRPr sz="1400"/>
            </a:lvl2pPr>
            <a:lvl3pPr indent="-228600" lvl="2" marL="1371600" algn="l">
              <a:lnSpc>
                <a:spcPct val="110000"/>
              </a:lnSpc>
              <a:spcBef>
                <a:spcPts val="500"/>
              </a:spcBef>
              <a:spcAft>
                <a:spcPts val="0"/>
              </a:spcAft>
              <a:buSzPts val="900"/>
              <a:buNone/>
              <a:defRPr sz="1200"/>
            </a:lvl3pPr>
            <a:lvl4pPr indent="-228600" lvl="3" marL="1828800" algn="l">
              <a:lnSpc>
                <a:spcPct val="110000"/>
              </a:lnSpc>
              <a:spcBef>
                <a:spcPts val="500"/>
              </a:spcBef>
              <a:spcAft>
                <a:spcPts val="0"/>
              </a:spcAft>
              <a:buSzPts val="750"/>
              <a:buNone/>
              <a:defRPr sz="1000"/>
            </a:lvl4pPr>
            <a:lvl5pPr indent="-228600" lvl="4" marL="2286000" algn="l">
              <a:lnSpc>
                <a:spcPct val="110000"/>
              </a:lnSpc>
              <a:spcBef>
                <a:spcPts val="500"/>
              </a:spcBef>
              <a:spcAft>
                <a:spcPts val="0"/>
              </a:spcAft>
              <a:buSzPts val="75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62" name="Google Shape;262;p21"/>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21"/>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21"/>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2"/>
          <p:cNvGrpSpPr/>
          <p:nvPr/>
        </p:nvGrpSpPr>
        <p:grpSpPr>
          <a:xfrm>
            <a:off x="-6214" y="-1"/>
            <a:ext cx="12214827" cy="6858000"/>
            <a:chOff x="-6214" y="-1"/>
            <a:chExt cx="12214827" cy="6858000"/>
          </a:xfrm>
        </p:grpSpPr>
        <p:cxnSp>
          <p:nvCxnSpPr>
            <p:cNvPr id="7" name="Google Shape;7;p12"/>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 name="Google Shape;8;p12"/>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9" name="Google Shape;9;p12"/>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0" name="Google Shape;10;p12"/>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1" name="Google Shape;11;p12"/>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2" name="Google Shape;12;p12"/>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3" name="Google Shape;13;p12"/>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4" name="Google Shape;14;p12"/>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5" name="Google Shape;15;p12"/>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6" name="Google Shape;16;p12"/>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7" name="Google Shape;17;p12"/>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8" name="Google Shape;18;p12"/>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19" name="Google Shape;19;p12"/>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0" name="Google Shape;20;p12"/>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1" name="Google Shape;21;p12"/>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2" name="Google Shape;22;p12"/>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3" name="Google Shape;23;p12"/>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4" name="Google Shape;24;p12"/>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5" name="Google Shape;25;p12"/>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6" name="Google Shape;26;p12"/>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7" name="Google Shape;27;p12"/>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8" name="Google Shape;28;p12"/>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29" name="Google Shape;29;p12"/>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0" name="Google Shape;30;p12"/>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1" name="Google Shape;31;p12"/>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 name="Google Shape;32;p12"/>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 name="Google Shape;33;p12"/>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 name="Google Shape;34;p12"/>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5" name="Google Shape;35;p12"/>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 name="Google Shape;36;p12"/>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 name="Google Shape;37;p12"/>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38" name="Google Shape;38;p12"/>
          <p:cNvSpPr txBox="1"/>
          <p:nvPr>
            <p:ph type="title"/>
          </p:nvPr>
        </p:nvSpPr>
        <p:spPr>
          <a:xfrm>
            <a:off x="691079" y="725951"/>
            <a:ext cx="10325000" cy="14424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 name="Google Shape;39;p12"/>
          <p:cNvSpPr txBox="1"/>
          <p:nvPr>
            <p:ph idx="1" type="body"/>
          </p:nvPr>
        </p:nvSpPr>
        <p:spPr>
          <a:xfrm>
            <a:off x="691079" y="2340131"/>
            <a:ext cx="10325000" cy="3564436"/>
          </a:xfrm>
          <a:prstGeom prst="rect">
            <a:avLst/>
          </a:prstGeom>
          <a:noFill/>
          <a:ln>
            <a:noFill/>
          </a:ln>
        </p:spPr>
        <p:txBody>
          <a:bodyPr anchorCtr="0" anchor="t" bIns="45700" lIns="91425" spcFirstLastPara="1" rIns="91425" wrap="square" tIns="45700">
            <a:normAutofit/>
          </a:bodyPr>
          <a:lstStyle>
            <a:lvl1pPr indent="-323850" lvl="0" marL="457200" marR="0" rtl="0" algn="l">
              <a:lnSpc>
                <a:spcPct val="110000"/>
              </a:lnSpc>
              <a:spcBef>
                <a:spcPts val="1000"/>
              </a:spcBef>
              <a:spcAft>
                <a:spcPts val="0"/>
              </a:spcAft>
              <a:buClr>
                <a:srgbClr val="7B94B5"/>
              </a:buClr>
              <a:buSzPts val="1500"/>
              <a:buFont typeface="Noto Sans Symbols"/>
              <a:buChar char="▪"/>
              <a:defRPr b="0" i="0" sz="2000" u="none" cap="none" strike="noStrike">
                <a:solidFill>
                  <a:schemeClr val="dk2"/>
                </a:solidFill>
                <a:latin typeface="Arial"/>
                <a:ea typeface="Arial"/>
                <a:cs typeface="Arial"/>
                <a:sym typeface="Arial"/>
              </a:defRPr>
            </a:lvl1pPr>
            <a:lvl2pPr indent="-314325" lvl="1" marL="914400" marR="0" rtl="0" algn="l">
              <a:lnSpc>
                <a:spcPct val="110000"/>
              </a:lnSpc>
              <a:spcBef>
                <a:spcPts val="500"/>
              </a:spcBef>
              <a:spcAft>
                <a:spcPts val="0"/>
              </a:spcAft>
              <a:buClr>
                <a:srgbClr val="7B94B5"/>
              </a:buClr>
              <a:buSzPts val="1350"/>
              <a:buFont typeface="Noto Sans Symbols"/>
              <a:buChar char="▪"/>
              <a:defRPr b="0" i="0" sz="1800" u="none" cap="none" strike="noStrike">
                <a:solidFill>
                  <a:schemeClr val="dk2"/>
                </a:solidFill>
                <a:latin typeface="Arial"/>
                <a:ea typeface="Arial"/>
                <a:cs typeface="Arial"/>
                <a:sym typeface="Arial"/>
              </a:defRPr>
            </a:lvl2pPr>
            <a:lvl3pPr indent="-304800" lvl="2" marL="1371600" marR="0" rtl="0" algn="l">
              <a:lnSpc>
                <a:spcPct val="110000"/>
              </a:lnSpc>
              <a:spcBef>
                <a:spcPts val="500"/>
              </a:spcBef>
              <a:spcAft>
                <a:spcPts val="0"/>
              </a:spcAft>
              <a:buClr>
                <a:srgbClr val="7B94B5"/>
              </a:buClr>
              <a:buSzPts val="1200"/>
              <a:buFont typeface="Noto Sans Symbols"/>
              <a:buChar char="▪"/>
              <a:defRPr b="0" i="0" sz="1600" u="none" cap="none" strike="noStrike">
                <a:solidFill>
                  <a:schemeClr val="dk2"/>
                </a:solidFill>
                <a:latin typeface="Arial"/>
                <a:ea typeface="Arial"/>
                <a:cs typeface="Arial"/>
                <a:sym typeface="Arial"/>
              </a:defRPr>
            </a:lvl3pPr>
            <a:lvl4pPr indent="-295275" lvl="3" marL="1828800" marR="0" rtl="0" algn="l">
              <a:lnSpc>
                <a:spcPct val="110000"/>
              </a:lnSpc>
              <a:spcBef>
                <a:spcPts val="500"/>
              </a:spcBef>
              <a:spcAft>
                <a:spcPts val="0"/>
              </a:spcAft>
              <a:buClr>
                <a:srgbClr val="7B94B5"/>
              </a:buClr>
              <a:buSzPts val="1050"/>
              <a:buFont typeface="Noto Sans Symbols"/>
              <a:buChar char="▪"/>
              <a:defRPr b="0" i="0" sz="1400" u="none" cap="none" strike="noStrike">
                <a:solidFill>
                  <a:schemeClr val="dk2"/>
                </a:solidFill>
                <a:latin typeface="Arial"/>
                <a:ea typeface="Arial"/>
                <a:cs typeface="Arial"/>
                <a:sym typeface="Arial"/>
              </a:defRPr>
            </a:lvl4pPr>
            <a:lvl5pPr indent="-295275" lvl="4" marL="2286000" marR="0" rtl="0" algn="l">
              <a:lnSpc>
                <a:spcPct val="110000"/>
              </a:lnSpc>
              <a:spcBef>
                <a:spcPts val="500"/>
              </a:spcBef>
              <a:spcAft>
                <a:spcPts val="0"/>
              </a:spcAft>
              <a:buClr>
                <a:srgbClr val="7B94B5"/>
              </a:buClr>
              <a:buSzPts val="1050"/>
              <a:buFont typeface="Noto Sans Symbols"/>
              <a:buChar char="▪"/>
              <a:defRPr b="0" i="0" sz="14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0" name="Google Shape;40;p12"/>
          <p:cNvSpPr txBox="1"/>
          <p:nvPr>
            <p:ph idx="10" type="dt"/>
          </p:nvPr>
        </p:nvSpPr>
        <p:spPr>
          <a:xfrm>
            <a:off x="683587" y="6215870"/>
            <a:ext cx="3843779" cy="417126"/>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12"/>
          <p:cNvSpPr txBox="1"/>
          <p:nvPr>
            <p:ph idx="11" type="ftr"/>
          </p:nvPr>
        </p:nvSpPr>
        <p:spPr>
          <a:xfrm>
            <a:off x="691078" y="236364"/>
            <a:ext cx="4114800" cy="417126"/>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12"/>
          <p:cNvSpPr txBox="1"/>
          <p:nvPr>
            <p:ph idx="12" type="sldNum"/>
          </p:nvPr>
        </p:nvSpPr>
        <p:spPr>
          <a:xfrm>
            <a:off x="11003649" y="6215870"/>
            <a:ext cx="979151" cy="417126"/>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900" u="none" cap="none" strike="noStrike">
                <a:solidFill>
                  <a:srgbClr val="888888"/>
                </a:solidFill>
                <a:latin typeface="Arial"/>
                <a:ea typeface="Arial"/>
                <a:cs typeface="Arial"/>
                <a:sym typeface="Arial"/>
              </a:defRPr>
            </a:lvl1pPr>
            <a:lvl2pPr indent="0" lvl="1" marL="0" marR="0" rtl="0" algn="ctr">
              <a:spcBef>
                <a:spcPts val="0"/>
              </a:spcBef>
              <a:buNone/>
              <a:defRPr b="0" i="0" sz="900" u="none" cap="none" strike="noStrike">
                <a:solidFill>
                  <a:srgbClr val="888888"/>
                </a:solidFill>
                <a:latin typeface="Arial"/>
                <a:ea typeface="Arial"/>
                <a:cs typeface="Arial"/>
                <a:sym typeface="Arial"/>
              </a:defRPr>
            </a:lvl2pPr>
            <a:lvl3pPr indent="0" lvl="2" marL="0" marR="0" rtl="0" algn="ctr">
              <a:spcBef>
                <a:spcPts val="0"/>
              </a:spcBef>
              <a:buNone/>
              <a:defRPr b="0" i="0" sz="900" u="none" cap="none" strike="noStrike">
                <a:solidFill>
                  <a:srgbClr val="888888"/>
                </a:solidFill>
                <a:latin typeface="Arial"/>
                <a:ea typeface="Arial"/>
                <a:cs typeface="Arial"/>
                <a:sym typeface="Arial"/>
              </a:defRPr>
            </a:lvl3pPr>
            <a:lvl4pPr indent="0" lvl="3" marL="0" marR="0" rtl="0" algn="ctr">
              <a:spcBef>
                <a:spcPts val="0"/>
              </a:spcBef>
              <a:buNone/>
              <a:defRPr b="0" i="0" sz="900" u="none" cap="none" strike="noStrike">
                <a:solidFill>
                  <a:srgbClr val="888888"/>
                </a:solidFill>
                <a:latin typeface="Arial"/>
                <a:ea typeface="Arial"/>
                <a:cs typeface="Arial"/>
                <a:sym typeface="Arial"/>
              </a:defRPr>
            </a:lvl4pPr>
            <a:lvl5pPr indent="0" lvl="4" marL="0" marR="0" rtl="0" algn="ctr">
              <a:spcBef>
                <a:spcPts val="0"/>
              </a:spcBef>
              <a:buNone/>
              <a:defRPr b="0" i="0" sz="900" u="none" cap="none" strike="noStrike">
                <a:solidFill>
                  <a:srgbClr val="888888"/>
                </a:solidFill>
                <a:latin typeface="Arial"/>
                <a:ea typeface="Arial"/>
                <a:cs typeface="Arial"/>
                <a:sym typeface="Arial"/>
              </a:defRPr>
            </a:lvl5pPr>
            <a:lvl6pPr indent="0" lvl="5" marL="0" marR="0" rtl="0" algn="ctr">
              <a:spcBef>
                <a:spcPts val="0"/>
              </a:spcBef>
              <a:buNone/>
              <a:defRPr b="0" i="0" sz="900" u="none" cap="none" strike="noStrike">
                <a:solidFill>
                  <a:srgbClr val="888888"/>
                </a:solidFill>
                <a:latin typeface="Arial"/>
                <a:ea typeface="Arial"/>
                <a:cs typeface="Arial"/>
                <a:sym typeface="Arial"/>
              </a:defRPr>
            </a:lvl6pPr>
            <a:lvl7pPr indent="0" lvl="6" marL="0" marR="0" rtl="0" algn="ctr">
              <a:spcBef>
                <a:spcPts val="0"/>
              </a:spcBef>
              <a:buNone/>
              <a:defRPr b="0" i="0" sz="900" u="none" cap="none" strike="noStrike">
                <a:solidFill>
                  <a:srgbClr val="888888"/>
                </a:solidFill>
                <a:latin typeface="Arial"/>
                <a:ea typeface="Arial"/>
                <a:cs typeface="Arial"/>
                <a:sym typeface="Arial"/>
              </a:defRPr>
            </a:lvl7pPr>
            <a:lvl8pPr indent="0" lvl="7" marL="0" marR="0" rtl="0" algn="ctr">
              <a:spcBef>
                <a:spcPts val="0"/>
              </a:spcBef>
              <a:buNone/>
              <a:defRPr b="0" i="0" sz="900" u="none" cap="none" strike="noStrike">
                <a:solidFill>
                  <a:srgbClr val="888888"/>
                </a:solidFill>
                <a:latin typeface="Arial"/>
                <a:ea typeface="Arial"/>
                <a:cs typeface="Arial"/>
                <a:sym typeface="Arial"/>
              </a:defRPr>
            </a:lvl8pPr>
            <a:lvl9pPr indent="0" lvl="8" marL="0" marR="0" rtl="0" algn="ctr">
              <a:spcBef>
                <a:spcPts val="0"/>
              </a:spcBef>
              <a:buNone/>
              <a:defRPr b="0" i="0" sz="9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43" name="Google Shape;43;p12"/>
          <p:cNvSpPr/>
          <p:nvPr/>
        </p:nvSpPr>
        <p:spPr>
          <a:xfrm rot="-8100000">
            <a:off x="-281094" y="151621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3" name="Shape 313"/>
        <p:cNvGrpSpPr/>
        <p:nvPr/>
      </p:nvGrpSpPr>
      <p:grpSpPr>
        <a:xfrm>
          <a:off x="0" y="0"/>
          <a:ext cx="0" cy="0"/>
          <a:chOff x="0" y="0"/>
          <a:chExt cx="0" cy="0"/>
        </a:xfrm>
      </p:grpSpPr>
      <p:sp>
        <p:nvSpPr>
          <p:cNvPr id="314" name="Google Shape;314;p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315" name="Google Shape;315;p1"/>
          <p:cNvGrpSpPr/>
          <p:nvPr/>
        </p:nvGrpSpPr>
        <p:grpSpPr>
          <a:xfrm>
            <a:off x="-6214" y="-1"/>
            <a:ext cx="12214827" cy="6858000"/>
            <a:chOff x="-6214" y="-1"/>
            <a:chExt cx="12214827" cy="6858000"/>
          </a:xfrm>
        </p:grpSpPr>
        <p:cxnSp>
          <p:nvCxnSpPr>
            <p:cNvPr id="316" name="Google Shape;316;p1"/>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17" name="Google Shape;317;p1"/>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18" name="Google Shape;318;p1"/>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19" name="Google Shape;319;p1"/>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0" name="Google Shape;320;p1"/>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1" name="Google Shape;321;p1"/>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2" name="Google Shape;322;p1"/>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3" name="Google Shape;323;p1"/>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4" name="Google Shape;324;p1"/>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5" name="Google Shape;325;p1"/>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6" name="Google Shape;326;p1"/>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7" name="Google Shape;327;p1"/>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8" name="Google Shape;328;p1"/>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29" name="Google Shape;329;p1"/>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0" name="Google Shape;330;p1"/>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1" name="Google Shape;331;p1"/>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2" name="Google Shape;332;p1"/>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3" name="Google Shape;333;p1"/>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4" name="Google Shape;334;p1"/>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5" name="Google Shape;335;p1"/>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6" name="Google Shape;336;p1"/>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7" name="Google Shape;337;p1"/>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8" name="Google Shape;338;p1"/>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39" name="Google Shape;339;p1"/>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0" name="Google Shape;340;p1"/>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1" name="Google Shape;341;p1"/>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2" name="Google Shape;342;p1"/>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3" name="Google Shape;343;p1"/>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4" name="Google Shape;344;p1"/>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5" name="Google Shape;345;p1"/>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46" name="Google Shape;346;p1"/>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347" name="Google Shape;347;p1"/>
          <p:cNvSpPr/>
          <p:nvPr/>
        </p:nvSpPr>
        <p:spPr>
          <a:xfrm rot="-5400000">
            <a:off x="2133265" y="-2152219"/>
            <a:ext cx="6858000" cy="11162439"/>
          </a:xfrm>
          <a:custGeom>
            <a:rect b="b" l="l" r="r" t="t"/>
            <a:pathLst>
              <a:path extrusionOk="0" h="11162439" w="6858000">
                <a:moveTo>
                  <a:pt x="6858000" y="0"/>
                </a:moveTo>
                <a:lnTo>
                  <a:pt x="6858000" y="7095240"/>
                </a:lnTo>
                <a:lnTo>
                  <a:pt x="6857998" y="7095240"/>
                </a:lnTo>
                <a:lnTo>
                  <a:pt x="6857998" y="10339528"/>
                </a:lnTo>
                <a:cubicBezTo>
                  <a:pt x="3428999" y="10339528"/>
                  <a:pt x="3428999" y="11696417"/>
                  <a:pt x="0" y="10925458"/>
                </a:cubicBezTo>
                <a:lnTo>
                  <a:pt x="0" y="7095240"/>
                </a:lnTo>
                <a:lnTo>
                  <a:pt x="0" y="6778313"/>
                </a:lnTo>
                <a:lnTo>
                  <a:pt x="0"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Different coloured houses" id="348" name="Google Shape;348;p1"/>
          <p:cNvPicPr preferRelativeResize="0"/>
          <p:nvPr/>
        </p:nvPicPr>
        <p:blipFill rotWithShape="1">
          <a:blip r:embed="rId3">
            <a:alphaModFix amt="60000"/>
          </a:blip>
          <a:srcRect b="3" l="0" r="3" t="7861"/>
          <a:stretch/>
        </p:blipFill>
        <p:spPr>
          <a:xfrm>
            <a:off x="-18954" y="10"/>
            <a:ext cx="11167367" cy="6857990"/>
          </a:xfrm>
          <a:custGeom>
            <a:rect b="b" l="l" r="r" t="t"/>
            <a:pathLst>
              <a:path extrusionOk="0" h="6858000" w="12142767">
                <a:moveTo>
                  <a:pt x="0" y="0"/>
                </a:moveTo>
                <a:lnTo>
                  <a:pt x="11251490" y="0"/>
                </a:lnTo>
                <a:lnTo>
                  <a:pt x="11255634" y="308191"/>
                </a:lnTo>
                <a:cubicBezTo>
                  <a:pt x="11341049" y="3428907"/>
                  <a:pt x="12695043" y="3532715"/>
                  <a:pt x="11886084" y="6854559"/>
                </a:cubicBezTo>
                <a:lnTo>
                  <a:pt x="7539784" y="6854559"/>
                </a:lnTo>
                <a:lnTo>
                  <a:pt x="7539784" y="6858000"/>
                </a:lnTo>
                <a:lnTo>
                  <a:pt x="0" y="6858000"/>
                </a:lnTo>
                <a:close/>
              </a:path>
            </a:pathLst>
          </a:custGeom>
          <a:noFill/>
          <a:ln>
            <a:noFill/>
          </a:ln>
        </p:spPr>
      </p:pic>
      <p:sp>
        <p:nvSpPr>
          <p:cNvPr id="349" name="Google Shape;349;p1"/>
          <p:cNvSpPr txBox="1"/>
          <p:nvPr>
            <p:ph type="ctrTitle"/>
          </p:nvPr>
        </p:nvSpPr>
        <p:spPr>
          <a:xfrm>
            <a:off x="684225" y="746841"/>
            <a:ext cx="9339075" cy="268216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FFFFFF"/>
              </a:buClr>
              <a:buSzPts val="5400"/>
              <a:buFont typeface="Arial"/>
              <a:buNone/>
            </a:pPr>
            <a:r>
              <a:rPr lang="en-US">
                <a:solidFill>
                  <a:srgbClr val="FFFFFF"/>
                </a:solidFill>
              </a:rPr>
              <a:t>CONSTANCE</a:t>
            </a:r>
            <a:endParaRPr>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49"/>
                                        </p:tgtEl>
                                        <p:attrNameLst>
                                          <p:attrName>style.visibility</p:attrName>
                                        </p:attrNameLst>
                                      </p:cBhvr>
                                      <p:to>
                                        <p:strVal val="visible"/>
                                      </p:to>
                                    </p:set>
                                    <p:animEffect filter="fade" transition="in">
                                      <p:cBhvr>
                                        <p:cTn dur="7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3" name="Shape 703"/>
        <p:cNvGrpSpPr/>
        <p:nvPr/>
      </p:nvGrpSpPr>
      <p:grpSpPr>
        <a:xfrm>
          <a:off x="0" y="0"/>
          <a:ext cx="0" cy="0"/>
          <a:chOff x="0" y="0"/>
          <a:chExt cx="0" cy="0"/>
        </a:xfrm>
      </p:grpSpPr>
      <p:sp>
        <p:nvSpPr>
          <p:cNvPr id="704" name="Google Shape;704;p1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705" name="Google Shape;705;p10"/>
          <p:cNvGrpSpPr/>
          <p:nvPr/>
        </p:nvGrpSpPr>
        <p:grpSpPr>
          <a:xfrm>
            <a:off x="-6214" y="-1"/>
            <a:ext cx="12214827" cy="6858000"/>
            <a:chOff x="-6214" y="-1"/>
            <a:chExt cx="12214827" cy="6858000"/>
          </a:xfrm>
        </p:grpSpPr>
        <p:cxnSp>
          <p:nvCxnSpPr>
            <p:cNvPr id="706" name="Google Shape;706;p10"/>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07" name="Google Shape;707;p10"/>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08" name="Google Shape;708;p10"/>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09" name="Google Shape;709;p10"/>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0" name="Google Shape;710;p10"/>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1" name="Google Shape;711;p10"/>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2" name="Google Shape;712;p10"/>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3" name="Google Shape;713;p10"/>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4" name="Google Shape;714;p10"/>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5" name="Google Shape;715;p10"/>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6" name="Google Shape;716;p10"/>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7" name="Google Shape;717;p10"/>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8" name="Google Shape;718;p10"/>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19" name="Google Shape;719;p10"/>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0" name="Google Shape;720;p10"/>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1" name="Google Shape;721;p10"/>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2" name="Google Shape;722;p10"/>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3" name="Google Shape;723;p10"/>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4" name="Google Shape;724;p10"/>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5" name="Google Shape;725;p10"/>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6" name="Google Shape;726;p10"/>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7" name="Google Shape;727;p10"/>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8" name="Google Shape;728;p10"/>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29" name="Google Shape;729;p10"/>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0" name="Google Shape;730;p10"/>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1" name="Google Shape;731;p10"/>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2" name="Google Shape;732;p10"/>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3" name="Google Shape;733;p10"/>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4" name="Google Shape;734;p10"/>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5" name="Google Shape;735;p10"/>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36" name="Google Shape;736;p10"/>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737" name="Google Shape;737;p10"/>
          <p:cNvSpPr/>
          <p:nvPr/>
        </p:nvSpPr>
        <p:spPr>
          <a:xfrm rot="-8100000">
            <a:off x="-281093" y="205909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738" name="Google Shape;738;p10"/>
          <p:cNvSpPr txBox="1"/>
          <p:nvPr>
            <p:ph idx="1" type="body"/>
          </p:nvPr>
        </p:nvSpPr>
        <p:spPr>
          <a:xfrm>
            <a:off x="691079" y="887665"/>
            <a:ext cx="4038652" cy="5275276"/>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1800"/>
              <a:buChar char="▪"/>
            </a:pPr>
            <a:r>
              <a:rPr b="1" lang="en-US" sz="2400"/>
              <a:t>The Cycling Trail from Bodensee to Rundwanderweg</a:t>
            </a:r>
            <a:r>
              <a:rPr lang="en-US" sz="2400"/>
              <a:t> </a:t>
            </a:r>
            <a:endParaRPr sz="2400"/>
          </a:p>
          <a:p>
            <a:pPr indent="0" lvl="0" marL="0" rtl="0" algn="l">
              <a:lnSpc>
                <a:spcPct val="110000"/>
              </a:lnSpc>
              <a:spcBef>
                <a:spcPts val="1000"/>
              </a:spcBef>
              <a:spcAft>
                <a:spcPts val="0"/>
              </a:spcAft>
              <a:buClr>
                <a:srgbClr val="7B94B6"/>
              </a:buClr>
              <a:buSzPts val="1800"/>
              <a:buNone/>
            </a:pPr>
            <a:r>
              <a:rPr lang="en-US" sz="2400"/>
              <a:t>Perfect for the walkers and cycling enthusiasts, the Lake Constance Trail encompasses the lake, at safe distances from its beautiful shores, for about 272 kilometres. </a:t>
            </a:r>
            <a:endParaRPr/>
          </a:p>
        </p:txBody>
      </p:sp>
      <p:pic>
        <p:nvPicPr>
          <p:cNvPr id="739" name="Google Shape;739;p10"/>
          <p:cNvPicPr preferRelativeResize="0"/>
          <p:nvPr/>
        </p:nvPicPr>
        <p:blipFill rotWithShape="1">
          <a:blip r:embed="rId3">
            <a:alphaModFix/>
          </a:blip>
          <a:srcRect b="0" l="0" r="0" t="0"/>
          <a:stretch/>
        </p:blipFill>
        <p:spPr>
          <a:xfrm>
            <a:off x="5106333" y="1996049"/>
            <a:ext cx="6401443" cy="28806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3" name="Shape 743"/>
        <p:cNvGrpSpPr/>
        <p:nvPr/>
      </p:nvGrpSpPr>
      <p:grpSpPr>
        <a:xfrm>
          <a:off x="0" y="0"/>
          <a:ext cx="0" cy="0"/>
          <a:chOff x="0" y="0"/>
          <a:chExt cx="0" cy="0"/>
        </a:xfrm>
      </p:grpSpPr>
      <p:grpSp>
        <p:nvGrpSpPr>
          <p:cNvPr id="744" name="Google Shape;744;p11"/>
          <p:cNvGrpSpPr/>
          <p:nvPr/>
        </p:nvGrpSpPr>
        <p:grpSpPr>
          <a:xfrm>
            <a:off x="-6214" y="-1"/>
            <a:ext cx="12214827" cy="6858000"/>
            <a:chOff x="-6214" y="-1"/>
            <a:chExt cx="12214827" cy="6858000"/>
          </a:xfrm>
        </p:grpSpPr>
        <p:cxnSp>
          <p:nvCxnSpPr>
            <p:cNvPr id="745" name="Google Shape;745;p11"/>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46" name="Google Shape;746;p11"/>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47" name="Google Shape;747;p11"/>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48" name="Google Shape;748;p11"/>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49" name="Google Shape;749;p11"/>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0" name="Google Shape;750;p11"/>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1" name="Google Shape;751;p11"/>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2" name="Google Shape;752;p11"/>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3" name="Google Shape;753;p11"/>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4" name="Google Shape;754;p11"/>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5" name="Google Shape;755;p11"/>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6" name="Google Shape;756;p11"/>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7" name="Google Shape;757;p11"/>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8" name="Google Shape;758;p11"/>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59" name="Google Shape;759;p11"/>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0" name="Google Shape;760;p11"/>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1" name="Google Shape;761;p11"/>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2" name="Google Shape;762;p11"/>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3" name="Google Shape;763;p11"/>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4" name="Google Shape;764;p11"/>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5" name="Google Shape;765;p11"/>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6" name="Google Shape;766;p11"/>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7" name="Google Shape;767;p11"/>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8" name="Google Shape;768;p11"/>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69" name="Google Shape;769;p11"/>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0" name="Google Shape;770;p11"/>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1" name="Google Shape;771;p11"/>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2" name="Google Shape;772;p11"/>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3" name="Google Shape;773;p11"/>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4" name="Google Shape;774;p11"/>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5" name="Google Shape;775;p11"/>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776" name="Google Shape;776;p1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777" name="Google Shape;777;p11"/>
          <p:cNvGrpSpPr/>
          <p:nvPr/>
        </p:nvGrpSpPr>
        <p:grpSpPr>
          <a:xfrm>
            <a:off x="-6214" y="-1"/>
            <a:ext cx="12214827" cy="6858000"/>
            <a:chOff x="-6214" y="-1"/>
            <a:chExt cx="12214827" cy="6858000"/>
          </a:xfrm>
        </p:grpSpPr>
        <p:cxnSp>
          <p:nvCxnSpPr>
            <p:cNvPr id="778" name="Google Shape;778;p11"/>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79" name="Google Shape;779;p11"/>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0" name="Google Shape;780;p11"/>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1" name="Google Shape;781;p11"/>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2" name="Google Shape;782;p11"/>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3" name="Google Shape;783;p11"/>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4" name="Google Shape;784;p11"/>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5" name="Google Shape;785;p11"/>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6" name="Google Shape;786;p11"/>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7" name="Google Shape;787;p11"/>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8" name="Google Shape;788;p11"/>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89" name="Google Shape;789;p11"/>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0" name="Google Shape;790;p11"/>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1" name="Google Shape;791;p11"/>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2" name="Google Shape;792;p11"/>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3" name="Google Shape;793;p11"/>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4" name="Google Shape;794;p11"/>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5" name="Google Shape;795;p11"/>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6" name="Google Shape;796;p11"/>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7" name="Google Shape;797;p11"/>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8" name="Google Shape;798;p11"/>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799" name="Google Shape;799;p11"/>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0" name="Google Shape;800;p11"/>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1" name="Google Shape;801;p11"/>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2" name="Google Shape;802;p11"/>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3" name="Google Shape;803;p11"/>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4" name="Google Shape;804;p11"/>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5" name="Google Shape;805;p11"/>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6" name="Google Shape;806;p11"/>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7" name="Google Shape;807;p11"/>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808" name="Google Shape;808;p11"/>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pic>
        <p:nvPicPr>
          <p:cNvPr id="809" name="Google Shape;809;p11"/>
          <p:cNvPicPr preferRelativeResize="0"/>
          <p:nvPr>
            <p:ph idx="1" type="body"/>
          </p:nvPr>
        </p:nvPicPr>
        <p:blipFill rotWithShape="1">
          <a:blip r:embed="rId3">
            <a:alphaModFix/>
          </a:blip>
          <a:srcRect b="412" l="0" r="0" t="0"/>
          <a:stretch/>
        </p:blipFill>
        <p:spPr>
          <a:xfrm>
            <a:off x="1" y="1552"/>
            <a:ext cx="11973596" cy="68564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3" name="Shape 353"/>
        <p:cNvGrpSpPr/>
        <p:nvPr/>
      </p:nvGrpSpPr>
      <p:grpSpPr>
        <a:xfrm>
          <a:off x="0" y="0"/>
          <a:ext cx="0" cy="0"/>
          <a:chOff x="0" y="0"/>
          <a:chExt cx="0" cy="0"/>
        </a:xfrm>
      </p:grpSpPr>
      <p:sp>
        <p:nvSpPr>
          <p:cNvPr id="354" name="Google Shape;354;p2"/>
          <p:cNvSpPr/>
          <p:nvPr/>
        </p:nvSpPr>
        <p:spPr>
          <a:xfrm>
            <a:off x="0" y="0"/>
            <a:ext cx="122086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355" name="Google Shape;355;p2"/>
          <p:cNvGrpSpPr/>
          <p:nvPr/>
        </p:nvGrpSpPr>
        <p:grpSpPr>
          <a:xfrm>
            <a:off x="-6214" y="-1"/>
            <a:ext cx="12214827" cy="6858000"/>
            <a:chOff x="-6214" y="-1"/>
            <a:chExt cx="12214827" cy="6858000"/>
          </a:xfrm>
        </p:grpSpPr>
        <p:cxnSp>
          <p:nvCxnSpPr>
            <p:cNvPr id="356" name="Google Shape;356;p2"/>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57" name="Google Shape;357;p2"/>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58" name="Google Shape;358;p2"/>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59" name="Google Shape;359;p2"/>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0" name="Google Shape;360;p2"/>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1" name="Google Shape;361;p2"/>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2" name="Google Shape;362;p2"/>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3" name="Google Shape;363;p2"/>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4" name="Google Shape;364;p2"/>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5" name="Google Shape;365;p2"/>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6" name="Google Shape;366;p2"/>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7" name="Google Shape;367;p2"/>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8" name="Google Shape;368;p2"/>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69" name="Google Shape;369;p2"/>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0" name="Google Shape;370;p2"/>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1" name="Google Shape;371;p2"/>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2" name="Google Shape;372;p2"/>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3" name="Google Shape;373;p2"/>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4" name="Google Shape;374;p2"/>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5" name="Google Shape;375;p2"/>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6" name="Google Shape;376;p2"/>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7" name="Google Shape;377;p2"/>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8" name="Google Shape;378;p2"/>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79" name="Google Shape;379;p2"/>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0" name="Google Shape;380;p2"/>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1" name="Google Shape;381;p2"/>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2" name="Google Shape;382;p2"/>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3" name="Google Shape;383;p2"/>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4" name="Google Shape;384;p2"/>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5" name="Google Shape;385;p2"/>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386" name="Google Shape;386;p2"/>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387" name="Google Shape;387;p2"/>
          <p:cNvSpPr/>
          <p:nvPr/>
        </p:nvSpPr>
        <p:spPr>
          <a:xfrm rot="-8100000">
            <a:off x="-284143" y="3153945"/>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388" name="Google Shape;388;p2"/>
          <p:cNvSpPr txBox="1"/>
          <p:nvPr>
            <p:ph type="title"/>
          </p:nvPr>
        </p:nvSpPr>
        <p:spPr>
          <a:xfrm>
            <a:off x="691074" y="725950"/>
            <a:ext cx="3933300" cy="5436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STRUCTURE</a:t>
            </a:r>
            <a:endParaRPr/>
          </a:p>
        </p:txBody>
      </p:sp>
      <p:grpSp>
        <p:nvGrpSpPr>
          <p:cNvPr id="389" name="Google Shape;389;p2"/>
          <p:cNvGrpSpPr/>
          <p:nvPr/>
        </p:nvGrpSpPr>
        <p:grpSpPr>
          <a:xfrm>
            <a:off x="5103282" y="174836"/>
            <a:ext cx="6879517" cy="5963896"/>
            <a:chOff x="0" y="4666"/>
            <a:chExt cx="6879517" cy="5963896"/>
          </a:xfrm>
        </p:grpSpPr>
        <p:sp>
          <p:nvSpPr>
            <p:cNvPr id="390" name="Google Shape;390;p2"/>
            <p:cNvSpPr/>
            <p:nvPr/>
          </p:nvSpPr>
          <p:spPr>
            <a:xfrm>
              <a:off x="0" y="4666"/>
              <a:ext cx="6879517" cy="993982"/>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
            <p:cNvSpPr/>
            <p:nvPr/>
          </p:nvSpPr>
          <p:spPr>
            <a:xfrm>
              <a:off x="300679" y="228312"/>
              <a:ext cx="546690" cy="54669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
            <p:cNvSpPr/>
            <p:nvPr/>
          </p:nvSpPr>
          <p:spPr>
            <a:xfrm>
              <a:off x="1148050" y="4666"/>
              <a:ext cx="5731466" cy="99398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
            <p:cNvSpPr txBox="1"/>
            <p:nvPr/>
          </p:nvSpPr>
          <p:spPr>
            <a:xfrm>
              <a:off x="1148050" y="4666"/>
              <a:ext cx="5731466" cy="993982"/>
            </a:xfrm>
            <a:prstGeom prst="rect">
              <a:avLst/>
            </a:prstGeom>
            <a:noFill/>
            <a:ln>
              <a:noFill/>
            </a:ln>
          </p:spPr>
          <p:txBody>
            <a:bodyPr anchorCtr="0" anchor="ctr" bIns="105175" lIns="105175" spcFirstLastPara="1" rIns="105175" wrap="square" tIns="105175">
              <a:noAutofit/>
            </a:bodyPr>
            <a:lstStyle/>
            <a:p>
              <a:pPr indent="0" lvl="0" marL="0" marR="0" rtl="0" algn="l">
                <a:lnSpc>
                  <a:spcPct val="100000"/>
                </a:lnSpc>
                <a:spcBef>
                  <a:spcPts val="0"/>
                </a:spcBef>
                <a:spcAft>
                  <a:spcPts val="0"/>
                </a:spcAft>
                <a:buClr>
                  <a:schemeClr val="dk1"/>
                </a:buClr>
                <a:buSzPts val="1900"/>
                <a:buFont typeface="Arial"/>
                <a:buNone/>
              </a:pPr>
              <a:r>
                <a:rPr b="0" i="0" lang="en-US" sz="1900" u="none" cap="none" strike="noStrike">
                  <a:solidFill>
                    <a:schemeClr val="dk1"/>
                  </a:solidFill>
                  <a:latin typeface="Arial"/>
                  <a:ea typeface="Arial"/>
                  <a:cs typeface="Arial"/>
                  <a:sym typeface="Arial"/>
                </a:rPr>
                <a:t>Geography</a:t>
              </a:r>
              <a:endParaRPr b="0" i="0" sz="1900" u="none" cap="none" strike="noStrike">
                <a:solidFill>
                  <a:schemeClr val="dk1"/>
                </a:solidFill>
                <a:latin typeface="Arial"/>
                <a:ea typeface="Arial"/>
                <a:cs typeface="Arial"/>
                <a:sym typeface="Arial"/>
              </a:endParaRPr>
            </a:p>
          </p:txBody>
        </p:sp>
        <p:sp>
          <p:nvSpPr>
            <p:cNvPr id="394" name="Google Shape;394;p2"/>
            <p:cNvSpPr/>
            <p:nvPr/>
          </p:nvSpPr>
          <p:spPr>
            <a:xfrm>
              <a:off x="0" y="1247145"/>
              <a:ext cx="6879517" cy="993982"/>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
            <p:cNvSpPr/>
            <p:nvPr/>
          </p:nvSpPr>
          <p:spPr>
            <a:xfrm>
              <a:off x="300679" y="1470791"/>
              <a:ext cx="546690" cy="54669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
            <p:cNvSpPr/>
            <p:nvPr/>
          </p:nvSpPr>
          <p:spPr>
            <a:xfrm>
              <a:off x="1148050" y="1247145"/>
              <a:ext cx="5731466" cy="99398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
            <p:cNvSpPr txBox="1"/>
            <p:nvPr/>
          </p:nvSpPr>
          <p:spPr>
            <a:xfrm>
              <a:off x="1148050" y="1247145"/>
              <a:ext cx="5731466" cy="993982"/>
            </a:xfrm>
            <a:prstGeom prst="rect">
              <a:avLst/>
            </a:prstGeom>
            <a:noFill/>
            <a:ln>
              <a:noFill/>
            </a:ln>
          </p:spPr>
          <p:txBody>
            <a:bodyPr anchorCtr="0" anchor="ctr" bIns="105175" lIns="105175" spcFirstLastPara="1" rIns="105175" wrap="square" tIns="105175">
              <a:noAutofit/>
            </a:bodyPr>
            <a:lstStyle/>
            <a:p>
              <a:pPr indent="0" lvl="0" marL="0" marR="0" rtl="0" algn="l">
                <a:lnSpc>
                  <a:spcPct val="100000"/>
                </a:lnSpc>
                <a:spcBef>
                  <a:spcPts val="0"/>
                </a:spcBef>
                <a:spcAft>
                  <a:spcPts val="0"/>
                </a:spcAft>
                <a:buClr>
                  <a:schemeClr val="dk1"/>
                </a:buClr>
                <a:buSzPts val="1900"/>
                <a:buFont typeface="Arial"/>
                <a:buNone/>
              </a:pPr>
              <a:r>
                <a:rPr b="0" i="0" lang="en-US" sz="1900" u="none" cap="none" strike="noStrike">
                  <a:solidFill>
                    <a:schemeClr val="dk1"/>
                  </a:solidFill>
                  <a:latin typeface="Arial"/>
                  <a:ea typeface="Arial"/>
                  <a:cs typeface="Arial"/>
                  <a:sym typeface="Arial"/>
                </a:rPr>
                <a:t>Weather</a:t>
              </a:r>
              <a:endParaRPr/>
            </a:p>
          </p:txBody>
        </p:sp>
        <p:sp>
          <p:nvSpPr>
            <p:cNvPr id="398" name="Google Shape;398;p2"/>
            <p:cNvSpPr/>
            <p:nvPr/>
          </p:nvSpPr>
          <p:spPr>
            <a:xfrm>
              <a:off x="0" y="2489623"/>
              <a:ext cx="6879517" cy="993982"/>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
            <p:cNvSpPr/>
            <p:nvPr/>
          </p:nvSpPr>
          <p:spPr>
            <a:xfrm>
              <a:off x="300679" y="2713269"/>
              <a:ext cx="546690" cy="546690"/>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
            <p:cNvSpPr/>
            <p:nvPr/>
          </p:nvSpPr>
          <p:spPr>
            <a:xfrm>
              <a:off x="1148050" y="2489623"/>
              <a:ext cx="5731466" cy="99398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
            <p:cNvSpPr txBox="1"/>
            <p:nvPr/>
          </p:nvSpPr>
          <p:spPr>
            <a:xfrm>
              <a:off x="1148050" y="2489623"/>
              <a:ext cx="5731466" cy="993982"/>
            </a:xfrm>
            <a:prstGeom prst="rect">
              <a:avLst/>
            </a:prstGeom>
            <a:noFill/>
            <a:ln>
              <a:noFill/>
            </a:ln>
          </p:spPr>
          <p:txBody>
            <a:bodyPr anchorCtr="0" anchor="ctr" bIns="105175" lIns="105175" spcFirstLastPara="1" rIns="105175" wrap="square" tIns="105175">
              <a:noAutofit/>
            </a:bodyPr>
            <a:lstStyle/>
            <a:p>
              <a:pPr indent="0" lvl="0" marL="0" marR="0" rtl="0" algn="l">
                <a:lnSpc>
                  <a:spcPct val="100000"/>
                </a:lnSpc>
                <a:spcBef>
                  <a:spcPts val="0"/>
                </a:spcBef>
                <a:spcAft>
                  <a:spcPts val="0"/>
                </a:spcAft>
                <a:buClr>
                  <a:schemeClr val="dk1"/>
                </a:buClr>
                <a:buSzPts val="1900"/>
                <a:buFont typeface="Arial"/>
                <a:buNone/>
              </a:pPr>
              <a:r>
                <a:rPr b="0" i="0" lang="en-US" sz="1900" u="none" cap="none" strike="noStrike">
                  <a:solidFill>
                    <a:schemeClr val="dk1"/>
                  </a:solidFill>
                  <a:latin typeface="Arial"/>
                  <a:ea typeface="Arial"/>
                  <a:cs typeface="Arial"/>
                  <a:sym typeface="Arial"/>
                </a:rPr>
                <a:t>Nature</a:t>
              </a:r>
              <a:endParaRPr b="0" i="0" sz="1900" u="none" cap="none" strike="noStrike">
                <a:solidFill>
                  <a:schemeClr val="dk1"/>
                </a:solidFill>
                <a:latin typeface="Arial"/>
                <a:ea typeface="Arial"/>
                <a:cs typeface="Arial"/>
                <a:sym typeface="Arial"/>
              </a:endParaRPr>
            </a:p>
          </p:txBody>
        </p:sp>
        <p:sp>
          <p:nvSpPr>
            <p:cNvPr id="402" name="Google Shape;402;p2"/>
            <p:cNvSpPr/>
            <p:nvPr/>
          </p:nvSpPr>
          <p:spPr>
            <a:xfrm>
              <a:off x="0" y="3732102"/>
              <a:ext cx="6879517" cy="993982"/>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
            <p:cNvSpPr/>
            <p:nvPr/>
          </p:nvSpPr>
          <p:spPr>
            <a:xfrm>
              <a:off x="300679" y="3955748"/>
              <a:ext cx="546690" cy="546690"/>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
            <p:cNvSpPr/>
            <p:nvPr/>
          </p:nvSpPr>
          <p:spPr>
            <a:xfrm>
              <a:off x="1148050" y="3732102"/>
              <a:ext cx="5731466" cy="99398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
            <p:cNvSpPr txBox="1"/>
            <p:nvPr/>
          </p:nvSpPr>
          <p:spPr>
            <a:xfrm>
              <a:off x="1148050" y="3732102"/>
              <a:ext cx="5731466" cy="993982"/>
            </a:xfrm>
            <a:prstGeom prst="rect">
              <a:avLst/>
            </a:prstGeom>
            <a:noFill/>
            <a:ln>
              <a:noFill/>
            </a:ln>
          </p:spPr>
          <p:txBody>
            <a:bodyPr anchorCtr="0" anchor="ctr" bIns="105175" lIns="105175" spcFirstLastPara="1" rIns="105175" wrap="square" tIns="105175">
              <a:noAutofit/>
            </a:bodyPr>
            <a:lstStyle/>
            <a:p>
              <a:pPr indent="0" lvl="0" marL="0" marR="0" rtl="0" algn="l">
                <a:lnSpc>
                  <a:spcPct val="100000"/>
                </a:lnSpc>
                <a:spcBef>
                  <a:spcPts val="0"/>
                </a:spcBef>
                <a:spcAft>
                  <a:spcPts val="0"/>
                </a:spcAft>
                <a:buClr>
                  <a:schemeClr val="dk1"/>
                </a:buClr>
                <a:buSzPts val="1900"/>
                <a:buFont typeface="Arial"/>
                <a:buNone/>
              </a:pPr>
              <a:r>
                <a:rPr b="0" i="0" lang="en-US" sz="1900" u="none" cap="none" strike="noStrike">
                  <a:solidFill>
                    <a:schemeClr val="dk1"/>
                  </a:solidFill>
                  <a:latin typeface="Arial"/>
                  <a:ea typeface="Arial"/>
                  <a:cs typeface="Arial"/>
                  <a:sym typeface="Arial"/>
                </a:rPr>
                <a:t>Culture</a:t>
              </a:r>
              <a:endParaRPr b="0" i="0" sz="1900" u="none" cap="none" strike="noStrike">
                <a:solidFill>
                  <a:schemeClr val="dk1"/>
                </a:solidFill>
                <a:latin typeface="Arial"/>
                <a:ea typeface="Arial"/>
                <a:cs typeface="Arial"/>
                <a:sym typeface="Arial"/>
              </a:endParaRPr>
            </a:p>
          </p:txBody>
        </p:sp>
        <p:sp>
          <p:nvSpPr>
            <p:cNvPr id="406" name="Google Shape;406;p2"/>
            <p:cNvSpPr/>
            <p:nvPr/>
          </p:nvSpPr>
          <p:spPr>
            <a:xfrm>
              <a:off x="0" y="4974580"/>
              <a:ext cx="6879517" cy="993982"/>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
            <p:cNvSpPr/>
            <p:nvPr/>
          </p:nvSpPr>
          <p:spPr>
            <a:xfrm>
              <a:off x="300679" y="5198226"/>
              <a:ext cx="546690" cy="546690"/>
            </a:xfrm>
            <a:prstGeom prst="rect">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
            <p:cNvSpPr/>
            <p:nvPr/>
          </p:nvSpPr>
          <p:spPr>
            <a:xfrm>
              <a:off x="1148050" y="4974580"/>
              <a:ext cx="5731466" cy="99398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
            <p:cNvSpPr txBox="1"/>
            <p:nvPr/>
          </p:nvSpPr>
          <p:spPr>
            <a:xfrm>
              <a:off x="1148050" y="4974580"/>
              <a:ext cx="5731466" cy="993982"/>
            </a:xfrm>
            <a:prstGeom prst="rect">
              <a:avLst/>
            </a:prstGeom>
            <a:noFill/>
            <a:ln>
              <a:noFill/>
            </a:ln>
          </p:spPr>
          <p:txBody>
            <a:bodyPr anchorCtr="0" anchor="ctr" bIns="105175" lIns="105175" spcFirstLastPara="1" rIns="105175" wrap="square" tIns="105175">
              <a:noAutofit/>
            </a:bodyPr>
            <a:lstStyle/>
            <a:p>
              <a:pPr indent="0" lvl="0" marL="0" marR="0" rtl="0" algn="l">
                <a:lnSpc>
                  <a:spcPct val="100000"/>
                </a:lnSpc>
                <a:spcBef>
                  <a:spcPts val="0"/>
                </a:spcBef>
                <a:spcAft>
                  <a:spcPts val="0"/>
                </a:spcAft>
                <a:buClr>
                  <a:schemeClr val="dk1"/>
                </a:buClr>
                <a:buSzPts val="1900"/>
                <a:buFont typeface="Arial"/>
                <a:buNone/>
              </a:pPr>
              <a:r>
                <a:rPr b="0" i="0" lang="en-US" sz="1900" u="none" cap="none" strike="noStrike">
                  <a:solidFill>
                    <a:schemeClr val="dk1"/>
                  </a:solidFill>
                  <a:latin typeface="Arial"/>
                  <a:ea typeface="Arial"/>
                  <a:cs typeface="Arial"/>
                  <a:sym typeface="Arial"/>
                </a:rPr>
                <a:t>Tourism</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3" name="Shape 413"/>
        <p:cNvGrpSpPr/>
        <p:nvPr/>
      </p:nvGrpSpPr>
      <p:grpSpPr>
        <a:xfrm>
          <a:off x="0" y="0"/>
          <a:ext cx="0" cy="0"/>
          <a:chOff x="0" y="0"/>
          <a:chExt cx="0" cy="0"/>
        </a:xfrm>
      </p:grpSpPr>
      <p:sp>
        <p:nvSpPr>
          <p:cNvPr id="414" name="Google Shape;414;p3"/>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415" name="Google Shape;415;p3"/>
          <p:cNvGrpSpPr/>
          <p:nvPr/>
        </p:nvGrpSpPr>
        <p:grpSpPr>
          <a:xfrm>
            <a:off x="-6214" y="-1"/>
            <a:ext cx="12214827" cy="6858000"/>
            <a:chOff x="-6214" y="-1"/>
            <a:chExt cx="12214827" cy="6858000"/>
          </a:xfrm>
        </p:grpSpPr>
        <p:cxnSp>
          <p:nvCxnSpPr>
            <p:cNvPr id="416" name="Google Shape;416;p3"/>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17" name="Google Shape;417;p3"/>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18" name="Google Shape;418;p3"/>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19" name="Google Shape;419;p3"/>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0" name="Google Shape;420;p3"/>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1" name="Google Shape;421;p3"/>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2" name="Google Shape;422;p3"/>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3" name="Google Shape;423;p3"/>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4" name="Google Shape;424;p3"/>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5" name="Google Shape;425;p3"/>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6" name="Google Shape;426;p3"/>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7" name="Google Shape;427;p3"/>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8" name="Google Shape;428;p3"/>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29" name="Google Shape;429;p3"/>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0" name="Google Shape;430;p3"/>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1" name="Google Shape;431;p3"/>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2" name="Google Shape;432;p3"/>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3" name="Google Shape;433;p3"/>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4" name="Google Shape;434;p3"/>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5" name="Google Shape;435;p3"/>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6" name="Google Shape;436;p3"/>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7" name="Google Shape;437;p3"/>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8" name="Google Shape;438;p3"/>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39" name="Google Shape;439;p3"/>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0" name="Google Shape;440;p3"/>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1" name="Google Shape;441;p3"/>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2" name="Google Shape;442;p3"/>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3" name="Google Shape;443;p3"/>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4" name="Google Shape;444;p3"/>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5" name="Google Shape;445;p3"/>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46" name="Google Shape;446;p3"/>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447" name="Google Shape;447;p3"/>
          <p:cNvSpPr txBox="1"/>
          <p:nvPr>
            <p:ph type="title"/>
          </p:nvPr>
        </p:nvSpPr>
        <p:spPr>
          <a:xfrm>
            <a:off x="6088653" y="725951"/>
            <a:ext cx="4927425" cy="1938525"/>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GEOGRAPHY</a:t>
            </a:r>
            <a:endParaRPr/>
          </a:p>
        </p:txBody>
      </p:sp>
      <p:pic>
        <p:nvPicPr>
          <p:cNvPr id="448" name="Google Shape;448;p3"/>
          <p:cNvPicPr preferRelativeResize="0"/>
          <p:nvPr/>
        </p:nvPicPr>
        <p:blipFill rotWithShape="1">
          <a:blip r:embed="rId3">
            <a:alphaModFix/>
          </a:blip>
          <a:srcRect b="1" l="0" r="2" t="8344"/>
          <a:stretch/>
        </p:blipFill>
        <p:spPr>
          <a:xfrm>
            <a:off x="1" y="10"/>
            <a:ext cx="5854890" cy="6857990"/>
          </a:xfrm>
          <a:custGeom>
            <a:rect b="b" l="l" r="r" t="t"/>
            <a:pathLst>
              <a:path extrusionOk="0" h="6858000" w="6036633">
                <a:moveTo>
                  <a:pt x="0" y="0"/>
                </a:moveTo>
                <a:lnTo>
                  <a:pt x="5782584" y="0"/>
                </a:lnTo>
                <a:lnTo>
                  <a:pt x="5847735" y="280891"/>
                </a:lnTo>
                <a:cubicBezTo>
                  <a:pt x="6512611" y="3337011"/>
                  <a:pt x="5215360" y="3533975"/>
                  <a:pt x="5130974" y="6590095"/>
                </a:cubicBezTo>
                <a:lnTo>
                  <a:pt x="5127340" y="6858000"/>
                </a:lnTo>
                <a:lnTo>
                  <a:pt x="0" y="6858000"/>
                </a:lnTo>
                <a:close/>
              </a:path>
            </a:pathLst>
          </a:custGeom>
          <a:noFill/>
          <a:ln>
            <a:noFill/>
          </a:ln>
        </p:spPr>
      </p:pic>
      <p:sp>
        <p:nvSpPr>
          <p:cNvPr id="449" name="Google Shape;449;p3"/>
          <p:cNvSpPr/>
          <p:nvPr/>
        </p:nvSpPr>
        <p:spPr>
          <a:xfrm rot="-2700000">
            <a:off x="6297339" y="-29262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450" name="Google Shape;450;p3"/>
          <p:cNvSpPr txBox="1"/>
          <p:nvPr>
            <p:ph idx="1" type="body"/>
          </p:nvPr>
        </p:nvSpPr>
        <p:spPr>
          <a:xfrm>
            <a:off x="6088653" y="2886116"/>
            <a:ext cx="4927425" cy="3245931"/>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1500"/>
              <a:buChar char="▪"/>
            </a:pPr>
            <a:r>
              <a:rPr lang="en-US"/>
              <a:t>Located in Baden-Württemberg</a:t>
            </a:r>
            <a:endParaRPr/>
          </a:p>
          <a:p>
            <a:pPr indent="-228600" lvl="0" marL="228600" rtl="0" algn="l">
              <a:lnSpc>
                <a:spcPct val="110000"/>
              </a:lnSpc>
              <a:spcBef>
                <a:spcPts val="1000"/>
              </a:spcBef>
              <a:spcAft>
                <a:spcPts val="0"/>
              </a:spcAft>
              <a:buClr>
                <a:srgbClr val="7B94B6"/>
              </a:buClr>
              <a:buSzPts val="1500"/>
              <a:buChar char="▪"/>
            </a:pPr>
            <a:r>
              <a:rPr lang="en-US"/>
              <a:t>Rhine passes through</a:t>
            </a:r>
            <a:endParaRPr/>
          </a:p>
          <a:p>
            <a:pPr indent="-228600" lvl="0" marL="228600" rtl="0" algn="l">
              <a:lnSpc>
                <a:spcPct val="110000"/>
              </a:lnSpc>
              <a:spcBef>
                <a:spcPts val="1000"/>
              </a:spcBef>
              <a:spcAft>
                <a:spcPts val="0"/>
              </a:spcAft>
              <a:buClr>
                <a:srgbClr val="7B94B6"/>
              </a:buClr>
              <a:buSzPts val="1500"/>
              <a:buChar char="▪"/>
            </a:pPr>
            <a:r>
              <a:rPr lang="en-US"/>
              <a:t>Germany-Switzerland border runs along the city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4" name="Shape 454"/>
        <p:cNvGrpSpPr/>
        <p:nvPr/>
      </p:nvGrpSpPr>
      <p:grpSpPr>
        <a:xfrm>
          <a:off x="0" y="0"/>
          <a:ext cx="0" cy="0"/>
          <a:chOff x="0" y="0"/>
          <a:chExt cx="0" cy="0"/>
        </a:xfrm>
      </p:grpSpPr>
      <p:sp>
        <p:nvSpPr>
          <p:cNvPr id="455" name="Google Shape;455;p4"/>
          <p:cNvSpPr/>
          <p:nvPr/>
        </p:nvSpPr>
        <p:spPr>
          <a:xfrm>
            <a:off x="0" y="0"/>
            <a:ext cx="12192000" cy="685800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456" name="Google Shape;456;p4"/>
          <p:cNvGrpSpPr/>
          <p:nvPr/>
        </p:nvGrpSpPr>
        <p:grpSpPr>
          <a:xfrm>
            <a:off x="-6214" y="-1"/>
            <a:ext cx="12214827" cy="6858000"/>
            <a:chOff x="-6214" y="-1"/>
            <a:chExt cx="12214827" cy="6858000"/>
          </a:xfrm>
        </p:grpSpPr>
        <p:cxnSp>
          <p:nvCxnSpPr>
            <p:cNvPr id="457" name="Google Shape;457;p4"/>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58" name="Google Shape;458;p4"/>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59" name="Google Shape;459;p4"/>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0" name="Google Shape;460;p4"/>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1" name="Google Shape;461;p4"/>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2" name="Google Shape;462;p4"/>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3" name="Google Shape;463;p4"/>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4" name="Google Shape;464;p4"/>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5" name="Google Shape;465;p4"/>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6" name="Google Shape;466;p4"/>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7" name="Google Shape;467;p4"/>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8" name="Google Shape;468;p4"/>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69" name="Google Shape;469;p4"/>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0" name="Google Shape;470;p4"/>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1" name="Google Shape;471;p4"/>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2" name="Google Shape;472;p4"/>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3" name="Google Shape;473;p4"/>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4" name="Google Shape;474;p4"/>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5" name="Google Shape;475;p4"/>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6" name="Google Shape;476;p4"/>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7" name="Google Shape;477;p4"/>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8" name="Google Shape;478;p4"/>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79" name="Google Shape;479;p4"/>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0" name="Google Shape;480;p4"/>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1" name="Google Shape;481;p4"/>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2" name="Google Shape;482;p4"/>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3" name="Google Shape;483;p4"/>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4" name="Google Shape;484;p4"/>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5" name="Google Shape;485;p4"/>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6" name="Google Shape;486;p4"/>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87" name="Google Shape;487;p4"/>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488" name="Google Shape;488;p4"/>
          <p:cNvSpPr/>
          <p:nvPr/>
        </p:nvSpPr>
        <p:spPr>
          <a:xfrm rot="-8100000">
            <a:off x="-281089" y="151239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489" name="Google Shape;489;p4"/>
          <p:cNvSpPr txBox="1"/>
          <p:nvPr>
            <p:ph type="title"/>
          </p:nvPr>
        </p:nvSpPr>
        <p:spPr>
          <a:xfrm>
            <a:off x="684223" y="721946"/>
            <a:ext cx="10611627" cy="199090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LAKE OF CONSTANCE</a:t>
            </a:r>
            <a:endParaRPr/>
          </a:p>
        </p:txBody>
      </p:sp>
      <p:sp>
        <p:nvSpPr>
          <p:cNvPr id="490" name="Google Shape;490;p4"/>
          <p:cNvSpPr txBox="1"/>
          <p:nvPr>
            <p:ph idx="1" type="body"/>
          </p:nvPr>
        </p:nvSpPr>
        <p:spPr>
          <a:xfrm>
            <a:off x="6577738" y="2893475"/>
            <a:ext cx="4425911" cy="3242577"/>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SzPts val="1500"/>
              <a:buChar char="▪"/>
            </a:pPr>
            <a:r>
              <a:rPr lang="en-US"/>
              <a:t>Thirst largest lake in Germany</a:t>
            </a:r>
            <a:endParaRPr/>
          </a:p>
          <a:p>
            <a:pPr indent="-228600" lvl="0" marL="228600" rtl="0" algn="l">
              <a:lnSpc>
                <a:spcPct val="100000"/>
              </a:lnSpc>
              <a:spcBef>
                <a:spcPts val="1000"/>
              </a:spcBef>
              <a:spcAft>
                <a:spcPts val="0"/>
              </a:spcAft>
              <a:buClr>
                <a:srgbClr val="7B94B6"/>
              </a:buClr>
              <a:buSzPts val="1500"/>
              <a:buChar char="▪"/>
            </a:pPr>
            <a:r>
              <a:rPr lang="en-US"/>
              <a:t>Situated at the northern foot of the Alps</a:t>
            </a:r>
            <a:endParaRPr/>
          </a:p>
          <a:p>
            <a:pPr indent="-228600" lvl="0" marL="228600" rtl="0" algn="l">
              <a:lnSpc>
                <a:spcPct val="100000"/>
              </a:lnSpc>
              <a:spcBef>
                <a:spcPts val="1000"/>
              </a:spcBef>
              <a:spcAft>
                <a:spcPts val="0"/>
              </a:spcAft>
              <a:buClr>
                <a:srgbClr val="7B94B6"/>
              </a:buClr>
              <a:buSzPts val="1500"/>
              <a:buChar char="Ø"/>
            </a:pPr>
            <a:r>
              <a:rPr lang="en-US"/>
              <a:t>Between Germany, Switzerland and Austria</a:t>
            </a:r>
            <a:endParaRPr/>
          </a:p>
          <a:p>
            <a:pPr indent="-228600" lvl="0" marL="228600" rtl="0" algn="l">
              <a:lnSpc>
                <a:spcPct val="100000"/>
              </a:lnSpc>
              <a:spcBef>
                <a:spcPts val="1000"/>
              </a:spcBef>
              <a:spcAft>
                <a:spcPts val="0"/>
              </a:spcAft>
              <a:buClr>
                <a:srgbClr val="7B94B6"/>
              </a:buClr>
              <a:buSzPts val="1500"/>
              <a:buChar char="▪"/>
            </a:pPr>
            <a:r>
              <a:rPr lang="en-US"/>
              <a:t>Splitted into two sections</a:t>
            </a:r>
            <a:endParaRPr/>
          </a:p>
          <a:p>
            <a:pPr indent="-228600" lvl="0" marL="228600" rtl="0" algn="l">
              <a:lnSpc>
                <a:spcPct val="100000"/>
              </a:lnSpc>
              <a:spcBef>
                <a:spcPts val="1000"/>
              </a:spcBef>
              <a:spcAft>
                <a:spcPts val="0"/>
              </a:spcAft>
              <a:buClr>
                <a:srgbClr val="7B94B6"/>
              </a:buClr>
              <a:buSzPts val="1500"/>
              <a:buChar char="▪"/>
            </a:pPr>
            <a:r>
              <a:rPr lang="en-US"/>
              <a:t>Three bodies of water </a:t>
            </a:r>
            <a:endParaRPr/>
          </a:p>
          <a:p>
            <a:pPr indent="-228600" lvl="0" marL="228600" rtl="0" algn="l">
              <a:lnSpc>
                <a:spcPct val="100000"/>
              </a:lnSpc>
              <a:spcBef>
                <a:spcPts val="1000"/>
              </a:spcBef>
              <a:spcAft>
                <a:spcPts val="0"/>
              </a:spcAft>
              <a:buClr>
                <a:srgbClr val="7B94B6"/>
              </a:buClr>
              <a:buSzPts val="1500"/>
              <a:buChar char="Ø"/>
            </a:pPr>
            <a:r>
              <a:rPr lang="en-US"/>
              <a:t>Rhine flows into the lake</a:t>
            </a:r>
            <a:endParaRPr/>
          </a:p>
        </p:txBody>
      </p:sp>
      <p:pic>
        <p:nvPicPr>
          <p:cNvPr id="491" name="Google Shape;491;p4"/>
          <p:cNvPicPr preferRelativeResize="0"/>
          <p:nvPr/>
        </p:nvPicPr>
        <p:blipFill rotWithShape="1">
          <a:blip r:embed="rId3">
            <a:alphaModFix/>
          </a:blip>
          <a:srcRect b="0" l="0" r="0" t="0"/>
          <a:stretch/>
        </p:blipFill>
        <p:spPr>
          <a:xfrm>
            <a:off x="667617" y="3087548"/>
            <a:ext cx="5606956" cy="284553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5" name="Shape 495"/>
        <p:cNvGrpSpPr/>
        <p:nvPr/>
      </p:nvGrpSpPr>
      <p:grpSpPr>
        <a:xfrm>
          <a:off x="0" y="0"/>
          <a:ext cx="0" cy="0"/>
          <a:chOff x="0" y="0"/>
          <a:chExt cx="0" cy="0"/>
        </a:xfrm>
      </p:grpSpPr>
      <p:sp>
        <p:nvSpPr>
          <p:cNvPr id="496" name="Google Shape;496;p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497" name="Google Shape;497;p5"/>
          <p:cNvGrpSpPr/>
          <p:nvPr/>
        </p:nvGrpSpPr>
        <p:grpSpPr>
          <a:xfrm>
            <a:off x="-6214" y="-1"/>
            <a:ext cx="12214827" cy="6858000"/>
            <a:chOff x="-6214" y="-1"/>
            <a:chExt cx="12214827" cy="6858000"/>
          </a:xfrm>
        </p:grpSpPr>
        <p:cxnSp>
          <p:nvCxnSpPr>
            <p:cNvPr id="498" name="Google Shape;498;p5"/>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499" name="Google Shape;499;p5"/>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0" name="Google Shape;500;p5"/>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1" name="Google Shape;501;p5"/>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2" name="Google Shape;502;p5"/>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3" name="Google Shape;503;p5"/>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4" name="Google Shape;504;p5"/>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5" name="Google Shape;505;p5"/>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6" name="Google Shape;506;p5"/>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7" name="Google Shape;507;p5"/>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8" name="Google Shape;508;p5"/>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09" name="Google Shape;509;p5"/>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0" name="Google Shape;510;p5"/>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1" name="Google Shape;511;p5"/>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2" name="Google Shape;512;p5"/>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3" name="Google Shape;513;p5"/>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4" name="Google Shape;514;p5"/>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5" name="Google Shape;515;p5"/>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6" name="Google Shape;516;p5"/>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7" name="Google Shape;517;p5"/>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8" name="Google Shape;518;p5"/>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19" name="Google Shape;519;p5"/>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0" name="Google Shape;520;p5"/>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1" name="Google Shape;521;p5"/>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2" name="Google Shape;522;p5"/>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3" name="Google Shape;523;p5"/>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4" name="Google Shape;524;p5"/>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5" name="Google Shape;525;p5"/>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6" name="Google Shape;526;p5"/>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7" name="Google Shape;527;p5"/>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28" name="Google Shape;528;p5"/>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529" name="Google Shape;529;p5"/>
          <p:cNvSpPr/>
          <p:nvPr/>
        </p:nvSpPr>
        <p:spPr>
          <a:xfrm rot="-8100000">
            <a:off x="-281093" y="2059094"/>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530" name="Google Shape;530;p5"/>
          <p:cNvSpPr txBox="1"/>
          <p:nvPr>
            <p:ph type="title"/>
          </p:nvPr>
        </p:nvSpPr>
        <p:spPr>
          <a:xfrm>
            <a:off x="691079" y="725952"/>
            <a:ext cx="4038652" cy="1881178"/>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WEATHER</a:t>
            </a:r>
            <a:endParaRPr/>
          </a:p>
        </p:txBody>
      </p:sp>
      <p:sp>
        <p:nvSpPr>
          <p:cNvPr id="531" name="Google Shape;531;p5"/>
          <p:cNvSpPr txBox="1"/>
          <p:nvPr>
            <p:ph idx="1" type="body"/>
          </p:nvPr>
        </p:nvSpPr>
        <p:spPr>
          <a:xfrm>
            <a:off x="691079" y="2886117"/>
            <a:ext cx="4038652" cy="3276824"/>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1500"/>
              <a:buChar char="▪"/>
            </a:pPr>
            <a:r>
              <a:rPr lang="en-US"/>
              <a:t>Weather-Summers in Constance are pleasantly wet and winters are very cold. It is rather cloudy all year around. Temperatures range from –2 to 25 degrees. July is the warmest month with an average high temperature of 25 degrees.</a:t>
            </a:r>
            <a:endParaRPr/>
          </a:p>
        </p:txBody>
      </p:sp>
      <p:pic>
        <p:nvPicPr>
          <p:cNvPr id="532" name="Google Shape;532;p5"/>
          <p:cNvPicPr preferRelativeResize="0"/>
          <p:nvPr/>
        </p:nvPicPr>
        <p:blipFill rotWithShape="1">
          <a:blip r:embed="rId3">
            <a:alphaModFix/>
          </a:blip>
          <a:srcRect b="0" l="0" r="0" t="0"/>
          <a:stretch/>
        </p:blipFill>
        <p:spPr>
          <a:xfrm>
            <a:off x="5106333" y="1035833"/>
            <a:ext cx="6401443" cy="48010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6" name="Shape 536"/>
        <p:cNvGrpSpPr/>
        <p:nvPr/>
      </p:nvGrpSpPr>
      <p:grpSpPr>
        <a:xfrm>
          <a:off x="0" y="0"/>
          <a:ext cx="0" cy="0"/>
          <a:chOff x="0" y="0"/>
          <a:chExt cx="0" cy="0"/>
        </a:xfrm>
      </p:grpSpPr>
      <p:sp>
        <p:nvSpPr>
          <p:cNvPr id="537" name="Google Shape;537;p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538" name="Google Shape;538;p6"/>
          <p:cNvGrpSpPr/>
          <p:nvPr/>
        </p:nvGrpSpPr>
        <p:grpSpPr>
          <a:xfrm>
            <a:off x="-6214" y="-1"/>
            <a:ext cx="12214827" cy="6858000"/>
            <a:chOff x="-6214" y="-1"/>
            <a:chExt cx="12214827" cy="6858000"/>
          </a:xfrm>
        </p:grpSpPr>
        <p:cxnSp>
          <p:nvCxnSpPr>
            <p:cNvPr id="539" name="Google Shape;539;p6"/>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0" name="Google Shape;540;p6"/>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1" name="Google Shape;541;p6"/>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2" name="Google Shape;542;p6"/>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3" name="Google Shape;543;p6"/>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4" name="Google Shape;544;p6"/>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5" name="Google Shape;545;p6"/>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6" name="Google Shape;546;p6"/>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7" name="Google Shape;547;p6"/>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8" name="Google Shape;548;p6"/>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49" name="Google Shape;549;p6"/>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0" name="Google Shape;550;p6"/>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1" name="Google Shape;551;p6"/>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2" name="Google Shape;552;p6"/>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3" name="Google Shape;553;p6"/>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4" name="Google Shape;554;p6"/>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5" name="Google Shape;555;p6"/>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6" name="Google Shape;556;p6"/>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7" name="Google Shape;557;p6"/>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8" name="Google Shape;558;p6"/>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59" name="Google Shape;559;p6"/>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0" name="Google Shape;560;p6"/>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1" name="Google Shape;561;p6"/>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2" name="Google Shape;562;p6"/>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3" name="Google Shape;563;p6"/>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4" name="Google Shape;564;p6"/>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5" name="Google Shape;565;p6"/>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6" name="Google Shape;566;p6"/>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7" name="Google Shape;567;p6"/>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8" name="Google Shape;568;p6"/>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69" name="Google Shape;569;p6"/>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570" name="Google Shape;570;p6"/>
          <p:cNvSpPr txBox="1"/>
          <p:nvPr>
            <p:ph type="title"/>
          </p:nvPr>
        </p:nvSpPr>
        <p:spPr>
          <a:xfrm>
            <a:off x="7073123" y="725951"/>
            <a:ext cx="3893761" cy="1442463"/>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NATURE</a:t>
            </a:r>
            <a:endParaRPr/>
          </a:p>
        </p:txBody>
      </p:sp>
      <p:pic>
        <p:nvPicPr>
          <p:cNvPr id="571" name="Google Shape;571;p6"/>
          <p:cNvPicPr preferRelativeResize="0"/>
          <p:nvPr/>
        </p:nvPicPr>
        <p:blipFill rotWithShape="1">
          <a:blip r:embed="rId3">
            <a:alphaModFix/>
          </a:blip>
          <a:srcRect b="11794" l="0" r="0" t="25206"/>
          <a:stretch/>
        </p:blipFill>
        <p:spPr>
          <a:xfrm>
            <a:off x="-767" y="-1"/>
            <a:ext cx="5938005" cy="3422994"/>
          </a:xfrm>
          <a:custGeom>
            <a:rect b="b" l="l" r="r" t="t"/>
            <a:pathLst>
              <a:path extrusionOk="0" h="3427250" w="5932752">
                <a:moveTo>
                  <a:pt x="0" y="0"/>
                </a:moveTo>
                <a:lnTo>
                  <a:pt x="5615779" y="0"/>
                </a:lnTo>
                <a:lnTo>
                  <a:pt x="5695822" y="275137"/>
                </a:lnTo>
                <a:cubicBezTo>
                  <a:pt x="6060670" y="1612190"/>
                  <a:pt x="5954458" y="2401982"/>
                  <a:pt x="5710666" y="3123366"/>
                </a:cubicBezTo>
                <a:lnTo>
                  <a:pt x="5599642" y="3427250"/>
                </a:lnTo>
                <a:lnTo>
                  <a:pt x="0" y="3427250"/>
                </a:lnTo>
                <a:close/>
              </a:path>
            </a:pathLst>
          </a:custGeom>
          <a:noFill/>
          <a:ln>
            <a:noFill/>
          </a:ln>
        </p:spPr>
      </p:pic>
      <p:sp>
        <p:nvSpPr>
          <p:cNvPr id="572" name="Google Shape;572;p6"/>
          <p:cNvSpPr/>
          <p:nvPr/>
        </p:nvSpPr>
        <p:spPr>
          <a:xfrm rot="-2700000">
            <a:off x="7301149" y="-283148"/>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573" name="Google Shape;573;p6"/>
          <p:cNvPicPr preferRelativeResize="0"/>
          <p:nvPr/>
        </p:nvPicPr>
        <p:blipFill rotWithShape="1">
          <a:blip r:embed="rId4">
            <a:alphaModFix/>
          </a:blip>
          <a:srcRect b="-1" l="0" r="-1" t="11753"/>
          <a:stretch/>
        </p:blipFill>
        <p:spPr>
          <a:xfrm>
            <a:off x="-766" y="3422993"/>
            <a:ext cx="5600062" cy="3446973"/>
          </a:xfrm>
          <a:custGeom>
            <a:rect b="b" l="l" r="r" t="t"/>
            <a:pathLst>
              <a:path extrusionOk="0" h="3427815" w="5594459">
                <a:moveTo>
                  <a:pt x="0" y="0"/>
                </a:moveTo>
                <a:lnTo>
                  <a:pt x="5594459" y="0"/>
                </a:lnTo>
                <a:lnTo>
                  <a:pt x="5592520" y="5308"/>
                </a:lnTo>
                <a:cubicBezTo>
                  <a:pt x="5276755" y="818579"/>
                  <a:pt x="4843516" y="1631850"/>
                  <a:pt x="4790594" y="3159910"/>
                </a:cubicBezTo>
                <a:lnTo>
                  <a:pt x="4786036" y="3427815"/>
                </a:lnTo>
                <a:lnTo>
                  <a:pt x="0" y="3427815"/>
                </a:lnTo>
                <a:close/>
              </a:path>
            </a:pathLst>
          </a:custGeom>
          <a:noFill/>
          <a:ln>
            <a:noFill/>
          </a:ln>
        </p:spPr>
      </p:pic>
      <p:sp>
        <p:nvSpPr>
          <p:cNvPr id="574" name="Google Shape;574;p6"/>
          <p:cNvSpPr txBox="1"/>
          <p:nvPr>
            <p:ph idx="1" type="body"/>
          </p:nvPr>
        </p:nvSpPr>
        <p:spPr>
          <a:xfrm>
            <a:off x="7073123" y="2340131"/>
            <a:ext cx="3893761" cy="3564436"/>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1500"/>
              <a:buChar char="▪"/>
            </a:pPr>
            <a:r>
              <a:rPr lang="en-US"/>
              <a:t>Many nature reserves, where many birds live</a:t>
            </a:r>
            <a:endParaRPr/>
          </a:p>
          <a:p>
            <a:pPr indent="-228600" lvl="0" marL="228600" rtl="0" algn="l">
              <a:lnSpc>
                <a:spcPct val="110000"/>
              </a:lnSpc>
              <a:spcBef>
                <a:spcPts val="1000"/>
              </a:spcBef>
              <a:spcAft>
                <a:spcPts val="0"/>
              </a:spcAft>
              <a:buClr>
                <a:srgbClr val="7B94B6"/>
              </a:buClr>
              <a:buSzPts val="1500"/>
              <a:buChar char="▪"/>
            </a:pPr>
            <a:r>
              <a:rPr lang="en-US"/>
              <a:t>A species that abound is the wild duck</a:t>
            </a:r>
            <a:endParaRPr/>
          </a:p>
          <a:p>
            <a:pPr indent="-228600" lvl="0" marL="228600" rtl="0" algn="l">
              <a:lnSpc>
                <a:spcPct val="110000"/>
              </a:lnSpc>
              <a:spcBef>
                <a:spcPts val="1000"/>
              </a:spcBef>
              <a:spcAft>
                <a:spcPts val="0"/>
              </a:spcAft>
              <a:buClr>
                <a:srgbClr val="7B94B6"/>
              </a:buClr>
              <a:buSzPts val="1500"/>
              <a:buChar char="▪"/>
            </a:pPr>
            <a:r>
              <a:rPr lang="en-US"/>
              <a:t>There are 4120 types of animals and 45 of them live in the water </a:t>
            </a:r>
            <a:endParaRPr/>
          </a:p>
          <a:p>
            <a:pPr indent="-228600" lvl="0" marL="228600" rtl="0" algn="l">
              <a:lnSpc>
                <a:spcPct val="110000"/>
              </a:lnSpc>
              <a:spcBef>
                <a:spcPts val="1000"/>
              </a:spcBef>
              <a:spcAft>
                <a:spcPts val="0"/>
              </a:spcAft>
              <a:buClr>
                <a:srgbClr val="7B94B6"/>
              </a:buClr>
              <a:buSzPts val="1500"/>
              <a:buChar char="▪"/>
            </a:pPr>
            <a:r>
              <a:rPr lang="en-US"/>
              <a:t>There are areas where the landscapes are preserved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8" name="Shape 578"/>
        <p:cNvGrpSpPr/>
        <p:nvPr/>
      </p:nvGrpSpPr>
      <p:grpSpPr>
        <a:xfrm>
          <a:off x="0" y="0"/>
          <a:ext cx="0" cy="0"/>
          <a:chOff x="0" y="0"/>
          <a:chExt cx="0" cy="0"/>
        </a:xfrm>
      </p:grpSpPr>
      <p:sp>
        <p:nvSpPr>
          <p:cNvPr id="579" name="Google Shape;579;p7"/>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580" name="Google Shape;580;p7"/>
          <p:cNvGrpSpPr/>
          <p:nvPr/>
        </p:nvGrpSpPr>
        <p:grpSpPr>
          <a:xfrm>
            <a:off x="-6214" y="-1"/>
            <a:ext cx="12214827" cy="6858000"/>
            <a:chOff x="-6214" y="-1"/>
            <a:chExt cx="12214827" cy="6858000"/>
          </a:xfrm>
        </p:grpSpPr>
        <p:cxnSp>
          <p:nvCxnSpPr>
            <p:cNvPr id="581" name="Google Shape;581;p7"/>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2" name="Google Shape;582;p7"/>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3" name="Google Shape;583;p7"/>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4" name="Google Shape;584;p7"/>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5" name="Google Shape;585;p7"/>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6" name="Google Shape;586;p7"/>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7" name="Google Shape;587;p7"/>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8" name="Google Shape;588;p7"/>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89" name="Google Shape;589;p7"/>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0" name="Google Shape;590;p7"/>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1" name="Google Shape;591;p7"/>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2" name="Google Shape;592;p7"/>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3" name="Google Shape;593;p7"/>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4" name="Google Shape;594;p7"/>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5" name="Google Shape;595;p7"/>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6" name="Google Shape;596;p7"/>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7" name="Google Shape;597;p7"/>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8" name="Google Shape;598;p7"/>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599" name="Google Shape;599;p7"/>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0" name="Google Shape;600;p7"/>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1" name="Google Shape;601;p7"/>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2" name="Google Shape;602;p7"/>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3" name="Google Shape;603;p7"/>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4" name="Google Shape;604;p7"/>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5" name="Google Shape;605;p7"/>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6" name="Google Shape;606;p7"/>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7" name="Google Shape;607;p7"/>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8" name="Google Shape;608;p7"/>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09" name="Google Shape;609;p7"/>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10" name="Google Shape;610;p7"/>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11" name="Google Shape;611;p7"/>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612" name="Google Shape;612;p7"/>
          <p:cNvSpPr txBox="1"/>
          <p:nvPr>
            <p:ph type="title"/>
          </p:nvPr>
        </p:nvSpPr>
        <p:spPr>
          <a:xfrm>
            <a:off x="691079" y="725952"/>
            <a:ext cx="5395595" cy="190713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CULTURE</a:t>
            </a:r>
            <a:endParaRPr/>
          </a:p>
        </p:txBody>
      </p:sp>
      <p:sp>
        <p:nvSpPr>
          <p:cNvPr id="613" name="Google Shape;613;p7"/>
          <p:cNvSpPr/>
          <p:nvPr/>
        </p:nvSpPr>
        <p:spPr>
          <a:xfrm rot="-8100000">
            <a:off x="-284142" y="1525301"/>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614" name="Google Shape;614;p7"/>
          <p:cNvSpPr txBox="1"/>
          <p:nvPr>
            <p:ph idx="1" type="body"/>
          </p:nvPr>
        </p:nvSpPr>
        <p:spPr>
          <a:xfrm>
            <a:off x="4691547" y="579414"/>
            <a:ext cx="7091795" cy="2444445"/>
          </a:xfrm>
          <a:prstGeom prst="rect">
            <a:avLst/>
          </a:prstGeom>
          <a:noFill/>
          <a:ln>
            <a:noFill/>
          </a:ln>
        </p:spPr>
        <p:txBody>
          <a:bodyPr anchorCtr="0" anchor="ctr" bIns="45700" lIns="91425" spcFirstLastPara="1" rIns="91425" wrap="square" tIns="45700">
            <a:noAutofit/>
          </a:bodyPr>
          <a:lstStyle/>
          <a:p>
            <a:pPr indent="-228600" lvl="0" marL="228600" rtl="0" algn="l">
              <a:lnSpc>
                <a:spcPct val="100000"/>
              </a:lnSpc>
              <a:spcBef>
                <a:spcPts val="0"/>
              </a:spcBef>
              <a:spcAft>
                <a:spcPts val="0"/>
              </a:spcAft>
              <a:buSzPts val="900"/>
              <a:buChar char="▪"/>
            </a:pPr>
            <a:r>
              <a:rPr lang="en-US" sz="1200"/>
              <a:t>Festival: Winter market &amp; Carneval</a:t>
            </a:r>
            <a:endParaRPr sz="1200"/>
          </a:p>
          <a:p>
            <a:pPr indent="-228600" lvl="0" marL="228600" rtl="0" algn="l">
              <a:lnSpc>
                <a:spcPct val="100000"/>
              </a:lnSpc>
              <a:spcBef>
                <a:spcPts val="1000"/>
              </a:spcBef>
              <a:spcAft>
                <a:spcPts val="0"/>
              </a:spcAft>
              <a:buClr>
                <a:srgbClr val="7B94B6"/>
              </a:buClr>
              <a:buSzPts val="900"/>
              <a:buChar char="▪"/>
            </a:pPr>
            <a:r>
              <a:rPr lang="en-US" sz="1200"/>
              <a:t>Food: </a:t>
            </a:r>
            <a:endParaRPr/>
          </a:p>
          <a:p>
            <a:pPr indent="-228600" lvl="0" marL="228600" rtl="0" algn="l">
              <a:lnSpc>
                <a:spcPct val="100000"/>
              </a:lnSpc>
              <a:spcBef>
                <a:spcPts val="1000"/>
              </a:spcBef>
              <a:spcAft>
                <a:spcPts val="0"/>
              </a:spcAft>
              <a:buClr>
                <a:srgbClr val="7B94B6"/>
              </a:buClr>
              <a:buSzPts val="900"/>
              <a:buFont typeface="Courier New"/>
              <a:buChar char="o"/>
            </a:pPr>
            <a:r>
              <a:rPr lang="en-US" sz="1200"/>
              <a:t>Appels, they have really good apples</a:t>
            </a:r>
            <a:endParaRPr/>
          </a:p>
          <a:p>
            <a:pPr indent="-228600" lvl="0" marL="228600" rtl="0" algn="l">
              <a:lnSpc>
                <a:spcPct val="100000"/>
              </a:lnSpc>
              <a:spcBef>
                <a:spcPts val="1000"/>
              </a:spcBef>
              <a:spcAft>
                <a:spcPts val="0"/>
              </a:spcAft>
              <a:buClr>
                <a:srgbClr val="7B94B6"/>
              </a:buClr>
              <a:buSzPts val="900"/>
              <a:buFont typeface="Courier New"/>
              <a:buChar char="o"/>
            </a:pPr>
            <a:r>
              <a:rPr lang="en-US" sz="1200"/>
              <a:t>Wine, Weingut since 1225</a:t>
            </a:r>
            <a:endParaRPr/>
          </a:p>
          <a:p>
            <a:pPr indent="-228600" lvl="0" marL="228600" rtl="0" algn="l">
              <a:lnSpc>
                <a:spcPct val="100000"/>
              </a:lnSpc>
              <a:spcBef>
                <a:spcPts val="1000"/>
              </a:spcBef>
              <a:spcAft>
                <a:spcPts val="0"/>
              </a:spcAft>
              <a:buClr>
                <a:srgbClr val="7B94B6"/>
              </a:buClr>
              <a:buSzPts val="900"/>
              <a:buFont typeface="Courier New"/>
              <a:buChar char="o"/>
            </a:pPr>
            <a:r>
              <a:rPr lang="en-US" sz="1200"/>
              <a:t>They have many restaurants with typical food for constance</a:t>
            </a:r>
            <a:endParaRPr sz="1200"/>
          </a:p>
          <a:p>
            <a:pPr indent="-228600" lvl="0" marL="228600" rtl="0" algn="l">
              <a:lnSpc>
                <a:spcPct val="100000"/>
              </a:lnSpc>
              <a:spcBef>
                <a:spcPts val="1000"/>
              </a:spcBef>
              <a:spcAft>
                <a:spcPts val="0"/>
              </a:spcAft>
              <a:buClr>
                <a:srgbClr val="7B94B6"/>
              </a:buClr>
              <a:buSzPts val="900"/>
              <a:buFont typeface="Courier New"/>
              <a:buChar char="o"/>
            </a:pPr>
            <a:r>
              <a:rPr lang="en-US" sz="1200"/>
              <a:t>Different kind of restaurants such as German, Italy, Asia, </a:t>
            </a:r>
            <a:endParaRPr/>
          </a:p>
          <a:p>
            <a:pPr indent="-228600" lvl="0" marL="228600" rtl="0" algn="l">
              <a:lnSpc>
                <a:spcPct val="100000"/>
              </a:lnSpc>
              <a:spcBef>
                <a:spcPts val="1000"/>
              </a:spcBef>
              <a:spcAft>
                <a:spcPts val="0"/>
              </a:spcAft>
              <a:buClr>
                <a:srgbClr val="7B94B6"/>
              </a:buClr>
              <a:buSzPts val="900"/>
              <a:buFont typeface="Courier New"/>
              <a:buChar char="o"/>
            </a:pPr>
            <a:r>
              <a:rPr lang="en-US" sz="1200"/>
              <a:t>Many caffee </a:t>
            </a:r>
            <a:endParaRPr/>
          </a:p>
          <a:p>
            <a:pPr indent="-171450" lvl="0" marL="228600" rtl="0" algn="l">
              <a:lnSpc>
                <a:spcPct val="100000"/>
              </a:lnSpc>
              <a:spcBef>
                <a:spcPts val="1000"/>
              </a:spcBef>
              <a:spcAft>
                <a:spcPts val="0"/>
              </a:spcAft>
              <a:buClr>
                <a:srgbClr val="7B94B6"/>
              </a:buClr>
              <a:buSzPts val="900"/>
              <a:buNone/>
            </a:pPr>
            <a:r>
              <a:t/>
            </a:r>
            <a:endParaRPr sz="1200"/>
          </a:p>
        </p:txBody>
      </p:sp>
      <p:pic>
        <p:nvPicPr>
          <p:cNvPr id="615" name="Google Shape;615;p7"/>
          <p:cNvPicPr preferRelativeResize="0"/>
          <p:nvPr/>
        </p:nvPicPr>
        <p:blipFill rotWithShape="1">
          <a:blip r:embed="rId3">
            <a:alphaModFix/>
          </a:blip>
          <a:srcRect b="9241" l="0" r="-1" t="3640"/>
          <a:stretch/>
        </p:blipFill>
        <p:spPr>
          <a:xfrm>
            <a:off x="20" y="3406906"/>
            <a:ext cx="6094456" cy="3451094"/>
          </a:xfrm>
          <a:custGeom>
            <a:rect b="b" l="l" r="r" t="t"/>
            <a:pathLst>
              <a:path extrusionOk="0" h="3451094" w="6094476">
                <a:moveTo>
                  <a:pt x="6094476" y="0"/>
                </a:moveTo>
                <a:lnTo>
                  <a:pt x="6094476" y="3451094"/>
                </a:lnTo>
                <a:lnTo>
                  <a:pt x="0" y="3451094"/>
                </a:lnTo>
                <a:lnTo>
                  <a:pt x="0" y="585590"/>
                </a:lnTo>
                <a:cubicBezTo>
                  <a:pt x="3047238" y="585590"/>
                  <a:pt x="4570857" y="244319"/>
                  <a:pt x="6094476" y="0"/>
                </a:cubicBezTo>
                <a:close/>
              </a:path>
            </a:pathLst>
          </a:custGeom>
          <a:noFill/>
          <a:ln>
            <a:noFill/>
          </a:ln>
        </p:spPr>
      </p:pic>
      <p:pic>
        <p:nvPicPr>
          <p:cNvPr id="616" name="Google Shape;616;p7"/>
          <p:cNvPicPr preferRelativeResize="0"/>
          <p:nvPr/>
        </p:nvPicPr>
        <p:blipFill rotWithShape="1">
          <a:blip r:embed="rId4">
            <a:alphaModFix/>
          </a:blip>
          <a:srcRect b="6259" l="0" r="-1" t="2950"/>
          <a:stretch/>
        </p:blipFill>
        <p:spPr>
          <a:xfrm>
            <a:off x="6094476" y="3164614"/>
            <a:ext cx="6094476" cy="3693386"/>
          </a:xfrm>
          <a:custGeom>
            <a:rect b="b" l="l" r="r" t="t"/>
            <a:pathLst>
              <a:path extrusionOk="0" h="3693386" w="6094476">
                <a:moveTo>
                  <a:pt x="2842279" y="26"/>
                </a:moveTo>
                <a:cubicBezTo>
                  <a:pt x="3719773" y="1517"/>
                  <a:pt x="4761309" y="68747"/>
                  <a:pt x="6094476" y="238413"/>
                </a:cubicBezTo>
                <a:lnTo>
                  <a:pt x="6094476" y="3693386"/>
                </a:lnTo>
                <a:lnTo>
                  <a:pt x="0" y="3693386"/>
                </a:lnTo>
                <a:lnTo>
                  <a:pt x="0" y="242291"/>
                </a:lnTo>
                <a:cubicBezTo>
                  <a:pt x="857036" y="104862"/>
                  <a:pt x="1714072" y="-1892"/>
                  <a:pt x="2842279" y="26"/>
                </a:cubicBez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0" name="Shape 620"/>
        <p:cNvGrpSpPr/>
        <p:nvPr/>
      </p:nvGrpSpPr>
      <p:grpSpPr>
        <a:xfrm>
          <a:off x="0" y="0"/>
          <a:ext cx="0" cy="0"/>
          <a:chOff x="0" y="0"/>
          <a:chExt cx="0" cy="0"/>
        </a:xfrm>
      </p:grpSpPr>
      <p:sp>
        <p:nvSpPr>
          <p:cNvPr id="621" name="Google Shape;621;p8"/>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622" name="Google Shape;622;p8"/>
          <p:cNvGrpSpPr/>
          <p:nvPr/>
        </p:nvGrpSpPr>
        <p:grpSpPr>
          <a:xfrm>
            <a:off x="-6214" y="-1"/>
            <a:ext cx="12214827" cy="6858000"/>
            <a:chOff x="-6214" y="-1"/>
            <a:chExt cx="12214827" cy="6858000"/>
          </a:xfrm>
        </p:grpSpPr>
        <p:cxnSp>
          <p:nvCxnSpPr>
            <p:cNvPr id="623" name="Google Shape;623;p8"/>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4" name="Google Shape;624;p8"/>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5" name="Google Shape;625;p8"/>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6" name="Google Shape;626;p8"/>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7" name="Google Shape;627;p8"/>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8" name="Google Shape;628;p8"/>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29" name="Google Shape;629;p8"/>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0" name="Google Shape;630;p8"/>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1" name="Google Shape;631;p8"/>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2" name="Google Shape;632;p8"/>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3" name="Google Shape;633;p8"/>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4" name="Google Shape;634;p8"/>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5" name="Google Shape;635;p8"/>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6" name="Google Shape;636;p8"/>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7" name="Google Shape;637;p8"/>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8" name="Google Shape;638;p8"/>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39" name="Google Shape;639;p8"/>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0" name="Google Shape;640;p8"/>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1" name="Google Shape;641;p8"/>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2" name="Google Shape;642;p8"/>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3" name="Google Shape;643;p8"/>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4" name="Google Shape;644;p8"/>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5" name="Google Shape;645;p8"/>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6" name="Google Shape;646;p8"/>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7" name="Google Shape;647;p8"/>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8" name="Google Shape;648;p8"/>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49" name="Google Shape;649;p8"/>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50" name="Google Shape;650;p8"/>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51" name="Google Shape;651;p8"/>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52" name="Google Shape;652;p8"/>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53" name="Google Shape;653;p8"/>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pic>
        <p:nvPicPr>
          <p:cNvPr id="654" name="Google Shape;654;p8"/>
          <p:cNvPicPr preferRelativeResize="0"/>
          <p:nvPr/>
        </p:nvPicPr>
        <p:blipFill rotWithShape="1">
          <a:blip r:embed="rId3">
            <a:alphaModFix/>
          </a:blip>
          <a:srcRect b="17342" l="0" r="2" t="0"/>
          <a:stretch/>
        </p:blipFill>
        <p:spPr>
          <a:xfrm>
            <a:off x="6090681" y="10"/>
            <a:ext cx="6098270" cy="3364727"/>
          </a:xfrm>
          <a:custGeom>
            <a:rect b="b" l="l" r="r" t="t"/>
            <a:pathLst>
              <a:path extrusionOk="0" h="3364737" w="6098270">
                <a:moveTo>
                  <a:pt x="0" y="0"/>
                </a:moveTo>
                <a:lnTo>
                  <a:pt x="6098270" y="0"/>
                </a:lnTo>
                <a:lnTo>
                  <a:pt x="6098270" y="2797313"/>
                </a:lnTo>
                <a:lnTo>
                  <a:pt x="5553658" y="2801010"/>
                </a:lnTo>
                <a:cubicBezTo>
                  <a:pt x="2869842" y="2838087"/>
                  <a:pt x="1441449" y="3141616"/>
                  <a:pt x="13056" y="3362844"/>
                </a:cubicBezTo>
                <a:lnTo>
                  <a:pt x="0" y="3364737"/>
                </a:lnTo>
                <a:close/>
              </a:path>
            </a:pathLst>
          </a:custGeom>
          <a:noFill/>
          <a:ln>
            <a:noFill/>
          </a:ln>
        </p:spPr>
      </p:pic>
      <p:pic>
        <p:nvPicPr>
          <p:cNvPr id="655" name="Google Shape;655;p8"/>
          <p:cNvPicPr preferRelativeResize="0"/>
          <p:nvPr/>
        </p:nvPicPr>
        <p:blipFill rotWithShape="1">
          <a:blip r:embed="rId4">
            <a:alphaModFix/>
          </a:blip>
          <a:srcRect b="10228" l="0" r="-1" t="1319"/>
          <a:stretch/>
        </p:blipFill>
        <p:spPr>
          <a:xfrm>
            <a:off x="6214" y="1"/>
            <a:ext cx="6092057" cy="3596861"/>
          </a:xfrm>
          <a:custGeom>
            <a:rect b="b" l="l" r="r" t="t"/>
            <a:pathLst>
              <a:path extrusionOk="0" h="3596861" w="6089008">
                <a:moveTo>
                  <a:pt x="0" y="0"/>
                </a:moveTo>
                <a:lnTo>
                  <a:pt x="6089008" y="0"/>
                </a:lnTo>
                <a:lnTo>
                  <a:pt x="6089008" y="3363637"/>
                </a:lnTo>
                <a:lnTo>
                  <a:pt x="5520143" y="3446119"/>
                </a:lnTo>
                <a:cubicBezTo>
                  <a:pt x="4166146" y="3626327"/>
                  <a:pt x="2666333" y="3694334"/>
                  <a:pt x="0" y="3366590"/>
                </a:cubicBezTo>
                <a:close/>
              </a:path>
            </a:pathLst>
          </a:custGeom>
          <a:noFill/>
          <a:ln>
            <a:noFill/>
          </a:ln>
        </p:spPr>
      </p:pic>
      <p:sp>
        <p:nvSpPr>
          <p:cNvPr id="656" name="Google Shape;656;p8"/>
          <p:cNvSpPr/>
          <p:nvPr/>
        </p:nvSpPr>
        <p:spPr>
          <a:xfrm rot="-8100000">
            <a:off x="-284142" y="4252240"/>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657" name="Google Shape;657;p8"/>
          <p:cNvSpPr txBox="1"/>
          <p:nvPr>
            <p:ph type="title"/>
          </p:nvPr>
        </p:nvSpPr>
        <p:spPr>
          <a:xfrm>
            <a:off x="691079" y="3971878"/>
            <a:ext cx="5408026" cy="271129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2"/>
              </a:buClr>
              <a:buSzPts val="4400"/>
              <a:buFont typeface="Arial"/>
              <a:buNone/>
            </a:pPr>
            <a:r>
              <a:rPr lang="en-US"/>
              <a:t>TOURISMUS</a:t>
            </a:r>
            <a:endParaRPr/>
          </a:p>
        </p:txBody>
      </p:sp>
      <p:sp>
        <p:nvSpPr>
          <p:cNvPr id="658" name="Google Shape;658;p8"/>
          <p:cNvSpPr txBox="1"/>
          <p:nvPr>
            <p:ph idx="1" type="body"/>
          </p:nvPr>
        </p:nvSpPr>
        <p:spPr>
          <a:xfrm>
            <a:off x="7076285" y="3428996"/>
            <a:ext cx="4424636" cy="3254177"/>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2100"/>
              <a:buNone/>
            </a:pPr>
            <a:r>
              <a:rPr lang="en-US" sz="2800"/>
              <a:t>Lake of Constance </a:t>
            </a:r>
            <a:endParaRPr/>
          </a:p>
          <a:p>
            <a:pPr indent="-228600" lvl="0" marL="228600" rtl="0" algn="l">
              <a:lnSpc>
                <a:spcPct val="110000"/>
              </a:lnSpc>
              <a:spcBef>
                <a:spcPts val="1000"/>
              </a:spcBef>
              <a:spcAft>
                <a:spcPts val="0"/>
              </a:spcAft>
              <a:buClr>
                <a:srgbClr val="7B94B6"/>
              </a:buClr>
              <a:buSzPts val="1500"/>
              <a:buChar char="▪"/>
            </a:pPr>
            <a:r>
              <a:rPr lang="en-US"/>
              <a:t>Is the largest lake in Germany</a:t>
            </a:r>
            <a:endParaRPr/>
          </a:p>
          <a:p>
            <a:pPr indent="-228600" lvl="0" marL="228600" rtl="0" algn="l">
              <a:lnSpc>
                <a:spcPct val="110000"/>
              </a:lnSpc>
              <a:spcBef>
                <a:spcPts val="1000"/>
              </a:spcBef>
              <a:spcAft>
                <a:spcPts val="0"/>
              </a:spcAft>
              <a:buClr>
                <a:srgbClr val="7B94B6"/>
              </a:buClr>
              <a:buSzPts val="1500"/>
              <a:buChar char="▪"/>
            </a:pPr>
            <a:r>
              <a:rPr lang="en-US"/>
              <a:t>Perfect destination for sailing and water sport enthusiasts</a:t>
            </a:r>
            <a:endParaRPr/>
          </a:p>
          <a:p>
            <a:pPr indent="-228600" lvl="0" marL="228600" rtl="0" algn="l">
              <a:lnSpc>
                <a:spcPct val="110000"/>
              </a:lnSpc>
              <a:spcBef>
                <a:spcPts val="1000"/>
              </a:spcBef>
              <a:spcAft>
                <a:spcPts val="0"/>
              </a:spcAft>
              <a:buClr>
                <a:srgbClr val="7B94B6"/>
              </a:buClr>
              <a:buSzPts val="1500"/>
              <a:buChar char="▪"/>
            </a:pPr>
            <a:r>
              <a:rPr lang="en-US"/>
              <a:t>Cycling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2" name="Shape 662"/>
        <p:cNvGrpSpPr/>
        <p:nvPr/>
      </p:nvGrpSpPr>
      <p:grpSpPr>
        <a:xfrm>
          <a:off x="0" y="0"/>
          <a:ext cx="0" cy="0"/>
          <a:chOff x="0" y="0"/>
          <a:chExt cx="0" cy="0"/>
        </a:xfrm>
      </p:grpSpPr>
      <p:sp>
        <p:nvSpPr>
          <p:cNvPr id="663" name="Google Shape;663;p9"/>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664" name="Google Shape;664;p9"/>
          <p:cNvGrpSpPr/>
          <p:nvPr/>
        </p:nvGrpSpPr>
        <p:grpSpPr>
          <a:xfrm>
            <a:off x="-6214" y="-1"/>
            <a:ext cx="12214827" cy="6858000"/>
            <a:chOff x="-6214" y="-1"/>
            <a:chExt cx="12214827" cy="6858000"/>
          </a:xfrm>
        </p:grpSpPr>
        <p:cxnSp>
          <p:nvCxnSpPr>
            <p:cNvPr id="665" name="Google Shape;665;p9"/>
            <p:cNvCxnSpPr/>
            <p:nvPr/>
          </p:nvCxnSpPr>
          <p:spPr>
            <a:xfrm>
              <a:off x="-6214" y="66862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66" name="Google Shape;666;p9"/>
            <p:cNvCxnSpPr/>
            <p:nvPr/>
          </p:nvCxnSpPr>
          <p:spPr>
            <a:xfrm>
              <a:off x="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67" name="Google Shape;667;p9"/>
            <p:cNvCxnSpPr/>
            <p:nvPr/>
          </p:nvCxnSpPr>
          <p:spPr>
            <a:xfrm>
              <a:off x="1199325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68" name="Google Shape;668;p9"/>
            <p:cNvCxnSpPr/>
            <p:nvPr/>
          </p:nvCxnSpPr>
          <p:spPr>
            <a:xfrm>
              <a:off x="19252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69" name="Google Shape;669;p9"/>
            <p:cNvCxnSpPr/>
            <p:nvPr/>
          </p:nvCxnSpPr>
          <p:spPr>
            <a:xfrm>
              <a:off x="117592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0" name="Google Shape;670;p9"/>
            <p:cNvCxnSpPr/>
            <p:nvPr/>
          </p:nvCxnSpPr>
          <p:spPr>
            <a:xfrm>
              <a:off x="215931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1" name="Google Shape;671;p9"/>
            <p:cNvCxnSpPr/>
            <p:nvPr/>
          </p:nvCxnSpPr>
          <p:spPr>
            <a:xfrm>
              <a:off x="314271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2" name="Google Shape;672;p9"/>
            <p:cNvCxnSpPr/>
            <p:nvPr/>
          </p:nvCxnSpPr>
          <p:spPr>
            <a:xfrm>
              <a:off x="412610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3" name="Google Shape;673;p9"/>
            <p:cNvCxnSpPr/>
            <p:nvPr/>
          </p:nvCxnSpPr>
          <p:spPr>
            <a:xfrm>
              <a:off x="510949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4" name="Google Shape;674;p9"/>
            <p:cNvCxnSpPr/>
            <p:nvPr/>
          </p:nvCxnSpPr>
          <p:spPr>
            <a:xfrm>
              <a:off x="609289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5" name="Google Shape;675;p9"/>
            <p:cNvCxnSpPr/>
            <p:nvPr/>
          </p:nvCxnSpPr>
          <p:spPr>
            <a:xfrm>
              <a:off x="70762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6" name="Google Shape;676;p9"/>
            <p:cNvCxnSpPr/>
            <p:nvPr/>
          </p:nvCxnSpPr>
          <p:spPr>
            <a:xfrm>
              <a:off x="8059680"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7" name="Google Shape;677;p9"/>
            <p:cNvCxnSpPr/>
            <p:nvPr/>
          </p:nvCxnSpPr>
          <p:spPr>
            <a:xfrm>
              <a:off x="9043074"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8" name="Google Shape;678;p9"/>
            <p:cNvCxnSpPr/>
            <p:nvPr/>
          </p:nvCxnSpPr>
          <p:spPr>
            <a:xfrm>
              <a:off x="10026468"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79" name="Google Shape;679;p9"/>
            <p:cNvCxnSpPr/>
            <p:nvPr/>
          </p:nvCxnSpPr>
          <p:spPr>
            <a:xfrm>
              <a:off x="11009862"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0" name="Google Shape;680;p9"/>
            <p:cNvCxnSpPr/>
            <p:nvPr/>
          </p:nvCxnSpPr>
          <p:spPr>
            <a:xfrm>
              <a:off x="12185786" y="-1"/>
              <a:ext cx="0" cy="685800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1" name="Google Shape;681;p9"/>
            <p:cNvCxnSpPr/>
            <p:nvPr/>
          </p:nvCxnSpPr>
          <p:spPr>
            <a:xfrm>
              <a:off x="0" y="17171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2" name="Google Shape;682;p9"/>
            <p:cNvCxnSpPr/>
            <p:nvPr/>
          </p:nvCxnSpPr>
          <p:spPr>
            <a:xfrm>
              <a:off x="0" y="71459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3" name="Google Shape;683;p9"/>
            <p:cNvCxnSpPr/>
            <p:nvPr/>
          </p:nvCxnSpPr>
          <p:spPr>
            <a:xfrm>
              <a:off x="0" y="1257478"/>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4" name="Google Shape;684;p9"/>
            <p:cNvCxnSpPr/>
            <p:nvPr/>
          </p:nvCxnSpPr>
          <p:spPr>
            <a:xfrm>
              <a:off x="0" y="180035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5" name="Google Shape;685;p9"/>
            <p:cNvCxnSpPr/>
            <p:nvPr/>
          </p:nvCxnSpPr>
          <p:spPr>
            <a:xfrm>
              <a:off x="0" y="2343240"/>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6" name="Google Shape;686;p9"/>
            <p:cNvCxnSpPr/>
            <p:nvPr/>
          </p:nvCxnSpPr>
          <p:spPr>
            <a:xfrm>
              <a:off x="0" y="2886121"/>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7" name="Google Shape;687;p9"/>
            <p:cNvCxnSpPr/>
            <p:nvPr/>
          </p:nvCxnSpPr>
          <p:spPr>
            <a:xfrm>
              <a:off x="0" y="3429002"/>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8" name="Google Shape;688;p9"/>
            <p:cNvCxnSpPr/>
            <p:nvPr/>
          </p:nvCxnSpPr>
          <p:spPr>
            <a:xfrm>
              <a:off x="0" y="3971883"/>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89" name="Google Shape;689;p9"/>
            <p:cNvCxnSpPr/>
            <p:nvPr/>
          </p:nvCxnSpPr>
          <p:spPr>
            <a:xfrm>
              <a:off x="0" y="4514764"/>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0" name="Google Shape;690;p9"/>
            <p:cNvCxnSpPr/>
            <p:nvPr/>
          </p:nvCxnSpPr>
          <p:spPr>
            <a:xfrm>
              <a:off x="0" y="5057645"/>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1" name="Google Shape;691;p9"/>
            <p:cNvCxnSpPr/>
            <p:nvPr/>
          </p:nvCxnSpPr>
          <p:spPr>
            <a:xfrm>
              <a:off x="0" y="5600526"/>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2" name="Google Shape;692;p9"/>
            <p:cNvCxnSpPr/>
            <p:nvPr/>
          </p:nvCxnSpPr>
          <p:spPr>
            <a:xfrm>
              <a:off x="0" y="6857999"/>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3" name="Google Shape;693;p9"/>
            <p:cNvCxnSpPr/>
            <p:nvPr/>
          </p:nvCxnSpPr>
          <p:spPr>
            <a:xfrm>
              <a:off x="16613" y="6143407"/>
              <a:ext cx="12192000" cy="0"/>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4" name="Google Shape;694;p9"/>
            <p:cNvCxnSpPr/>
            <p:nvPr/>
          </p:nvCxnSpPr>
          <p:spPr>
            <a:xfrm>
              <a:off x="684225" y="171716"/>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cxnSp>
          <p:nvCxnSpPr>
            <p:cNvPr id="695" name="Google Shape;695;p9"/>
            <p:cNvCxnSpPr/>
            <p:nvPr/>
          </p:nvCxnSpPr>
          <p:spPr>
            <a:xfrm>
              <a:off x="11508412" y="173267"/>
              <a:ext cx="0" cy="6511464"/>
            </a:xfrm>
            <a:prstGeom prst="straightConnector1">
              <a:avLst/>
            </a:prstGeom>
            <a:noFill/>
            <a:ln cap="flat" cmpd="sng" w="12700">
              <a:solidFill>
                <a:srgbClr val="BCBCBC">
                  <a:alpha val="29803"/>
                </a:srgbClr>
              </a:solidFill>
              <a:prstDash val="dot"/>
              <a:miter lim="800000"/>
              <a:headEnd len="sm" w="sm" type="none"/>
              <a:tailEnd len="sm" w="sm" type="none"/>
            </a:ln>
          </p:spPr>
        </p:cxnSp>
      </p:grpSp>
      <p:sp>
        <p:nvSpPr>
          <p:cNvPr id="696" name="Google Shape;696;p9"/>
          <p:cNvSpPr/>
          <p:nvPr/>
        </p:nvSpPr>
        <p:spPr>
          <a:xfrm rot="-8100000">
            <a:off x="-284142" y="2068009"/>
            <a:ext cx="568289" cy="568289"/>
          </a:xfrm>
          <a:prstGeom prst="rtTriangle">
            <a:avLst/>
          </a:prstGeom>
          <a:solidFill>
            <a:schemeClr val="accent1">
              <a:alpha val="5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697" name="Google Shape;697;p9"/>
          <p:cNvSpPr txBox="1"/>
          <p:nvPr>
            <p:ph idx="1" type="body"/>
          </p:nvPr>
        </p:nvSpPr>
        <p:spPr>
          <a:xfrm>
            <a:off x="691078" y="499474"/>
            <a:ext cx="4424633" cy="564892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500"/>
              <a:buNone/>
            </a:pPr>
            <a:r>
              <a:rPr lang="en-US"/>
              <a:t>The ancient Constance Minster Old Town</a:t>
            </a:r>
            <a:endParaRPr/>
          </a:p>
          <a:p>
            <a:pPr indent="-228600" lvl="0" marL="228600" rtl="0" algn="l">
              <a:lnSpc>
                <a:spcPct val="100000"/>
              </a:lnSpc>
              <a:spcBef>
                <a:spcPts val="1000"/>
              </a:spcBef>
              <a:spcAft>
                <a:spcPts val="0"/>
              </a:spcAft>
              <a:buClr>
                <a:srgbClr val="7B94B6"/>
              </a:buClr>
              <a:buSzPts val="1350"/>
              <a:buChar char="▪"/>
            </a:pPr>
            <a:r>
              <a:rPr lang="en-US" sz="1800"/>
              <a:t>Close to the Swiss frontier</a:t>
            </a:r>
            <a:endParaRPr/>
          </a:p>
          <a:p>
            <a:pPr indent="-228600" lvl="0" marL="228600" rtl="0" algn="l">
              <a:lnSpc>
                <a:spcPct val="100000"/>
              </a:lnSpc>
              <a:spcBef>
                <a:spcPts val="1000"/>
              </a:spcBef>
              <a:spcAft>
                <a:spcPts val="0"/>
              </a:spcAft>
              <a:buClr>
                <a:srgbClr val="7B94B6"/>
              </a:buClr>
              <a:buSzPts val="1350"/>
              <a:buChar char="▪"/>
            </a:pPr>
            <a:r>
              <a:rPr lang="en-US" sz="1800"/>
              <a:t>Significant cultural hub</a:t>
            </a:r>
            <a:endParaRPr/>
          </a:p>
          <a:p>
            <a:pPr indent="-228600" lvl="0" marL="228600" rtl="0" algn="l">
              <a:lnSpc>
                <a:spcPct val="100000"/>
              </a:lnSpc>
              <a:spcBef>
                <a:spcPts val="1000"/>
              </a:spcBef>
              <a:spcAft>
                <a:spcPts val="0"/>
              </a:spcAft>
              <a:buClr>
                <a:srgbClr val="7B94B6"/>
              </a:buClr>
              <a:buSzPts val="1350"/>
              <a:buChar char="▪"/>
            </a:pPr>
            <a:r>
              <a:rPr lang="en-US" sz="1800"/>
              <a:t>Konstanz minister is one of the ancient buildings</a:t>
            </a:r>
            <a:endParaRPr/>
          </a:p>
          <a:p>
            <a:pPr indent="-228600" lvl="0" marL="228600" rtl="0" algn="l">
              <a:lnSpc>
                <a:spcPct val="100000"/>
              </a:lnSpc>
              <a:spcBef>
                <a:spcPts val="1000"/>
              </a:spcBef>
              <a:spcAft>
                <a:spcPts val="0"/>
              </a:spcAft>
              <a:buClr>
                <a:srgbClr val="7B94B6"/>
              </a:buClr>
              <a:buSzPts val="1350"/>
              <a:buChar char="▪"/>
            </a:pPr>
            <a:r>
              <a:rPr lang="en-US" sz="1800"/>
              <a:t>Back to the 11th century</a:t>
            </a:r>
            <a:endParaRPr/>
          </a:p>
          <a:p>
            <a:pPr indent="-228600" lvl="0" marL="228600" rtl="0" algn="l">
              <a:lnSpc>
                <a:spcPct val="100000"/>
              </a:lnSpc>
              <a:spcBef>
                <a:spcPts val="1000"/>
              </a:spcBef>
              <a:spcAft>
                <a:spcPts val="0"/>
              </a:spcAft>
              <a:buSzPts val="1350"/>
              <a:buNone/>
            </a:pPr>
            <a:r>
              <a:rPr b="1" lang="en-US" sz="1800"/>
              <a:t>Other attractions in the Old Town include:</a:t>
            </a:r>
            <a:r>
              <a:rPr lang="en-US" sz="1800"/>
              <a:t> </a:t>
            </a:r>
            <a:endParaRPr/>
          </a:p>
          <a:p>
            <a:pPr indent="-228600" lvl="0" marL="228600" rtl="0" algn="l">
              <a:lnSpc>
                <a:spcPct val="100000"/>
              </a:lnSpc>
              <a:spcBef>
                <a:spcPts val="1000"/>
              </a:spcBef>
              <a:spcAft>
                <a:spcPts val="0"/>
              </a:spcAft>
              <a:buSzPts val="1350"/>
              <a:buNone/>
            </a:pPr>
            <a:r>
              <a:rPr lang="en-US" sz="1800"/>
              <a:t>The eye-catching 15th-century Hohenzollernhaus </a:t>
            </a:r>
            <a:endParaRPr sz="1800"/>
          </a:p>
          <a:p>
            <a:pPr indent="-228600" lvl="0" marL="228600" rtl="0" algn="l">
              <a:lnSpc>
                <a:spcPct val="100000"/>
              </a:lnSpc>
              <a:spcBef>
                <a:spcPts val="1000"/>
              </a:spcBef>
              <a:spcAft>
                <a:spcPts val="0"/>
              </a:spcAft>
              <a:buClr>
                <a:srgbClr val="7B94B6"/>
              </a:buClr>
              <a:buSzPts val="1350"/>
              <a:buFont typeface="Noto Sans Symbols"/>
              <a:buChar char="▪"/>
            </a:pPr>
            <a:r>
              <a:rPr lang="en-US" sz="1800"/>
              <a:t>The captivating 16th century Rathaus </a:t>
            </a:r>
            <a:endParaRPr sz="1800"/>
          </a:p>
          <a:p>
            <a:pPr indent="-228600" lvl="0" marL="228600" rtl="0" algn="l">
              <a:lnSpc>
                <a:spcPct val="100000"/>
              </a:lnSpc>
              <a:spcBef>
                <a:spcPts val="1000"/>
              </a:spcBef>
              <a:spcAft>
                <a:spcPts val="0"/>
              </a:spcAft>
              <a:buClr>
                <a:srgbClr val="7B94B6"/>
              </a:buClr>
              <a:buSzPts val="1350"/>
              <a:buFont typeface="Noto Sans Symbols"/>
              <a:buChar char="▪"/>
            </a:pPr>
            <a:r>
              <a:rPr lang="en-US" sz="1800"/>
              <a:t>The Haus Zum Rosengarten </a:t>
            </a:r>
            <a:endParaRPr sz="1800"/>
          </a:p>
          <a:p>
            <a:pPr indent="-228600" lvl="0" marL="228600" rtl="0" algn="l">
              <a:lnSpc>
                <a:spcPct val="100000"/>
              </a:lnSpc>
              <a:spcBef>
                <a:spcPts val="1000"/>
              </a:spcBef>
              <a:spcAft>
                <a:spcPts val="0"/>
              </a:spcAft>
              <a:buClr>
                <a:srgbClr val="7B94B6"/>
              </a:buClr>
              <a:buSzPts val="1350"/>
              <a:buFont typeface="Noto Sans Symbols"/>
              <a:buChar char="▪"/>
            </a:pPr>
            <a:r>
              <a:rPr lang="en-US" sz="1800"/>
              <a:t>The medieval butcher’s guild-house which is now occupied by a museum </a:t>
            </a:r>
            <a:endParaRPr sz="1800"/>
          </a:p>
          <a:p>
            <a:pPr indent="0" lvl="0" marL="0" rtl="0" algn="l">
              <a:lnSpc>
                <a:spcPct val="100000"/>
              </a:lnSpc>
              <a:spcBef>
                <a:spcPts val="1000"/>
              </a:spcBef>
              <a:spcAft>
                <a:spcPts val="0"/>
              </a:spcAft>
              <a:buSzPts val="1350"/>
              <a:buNone/>
            </a:pPr>
            <a:r>
              <a:t/>
            </a:r>
            <a:endParaRPr sz="1800"/>
          </a:p>
          <a:p>
            <a:pPr indent="-142875" lvl="0" marL="228600" rtl="0" algn="l">
              <a:lnSpc>
                <a:spcPct val="100000"/>
              </a:lnSpc>
              <a:spcBef>
                <a:spcPts val="1000"/>
              </a:spcBef>
              <a:spcAft>
                <a:spcPts val="0"/>
              </a:spcAft>
              <a:buClr>
                <a:srgbClr val="7B94B6"/>
              </a:buClr>
              <a:buSzPts val="1350"/>
              <a:buNone/>
            </a:pPr>
            <a:r>
              <a:t/>
            </a:r>
            <a:endParaRPr sz="1800"/>
          </a:p>
        </p:txBody>
      </p:sp>
      <p:pic>
        <p:nvPicPr>
          <p:cNvPr id="698" name="Google Shape;698;p9"/>
          <p:cNvPicPr preferRelativeResize="0"/>
          <p:nvPr/>
        </p:nvPicPr>
        <p:blipFill rotWithShape="1">
          <a:blip r:embed="rId3">
            <a:alphaModFix/>
          </a:blip>
          <a:srcRect b="1" l="0" r="1" t="17033"/>
          <a:stretch/>
        </p:blipFill>
        <p:spPr>
          <a:xfrm>
            <a:off x="6092892" y="170172"/>
            <a:ext cx="5900366" cy="3255395"/>
          </a:xfrm>
          <a:prstGeom prst="rect">
            <a:avLst/>
          </a:prstGeom>
          <a:noFill/>
          <a:ln>
            <a:noFill/>
          </a:ln>
        </p:spPr>
      </p:pic>
      <p:pic>
        <p:nvPicPr>
          <p:cNvPr id="699" name="Google Shape;699;p9"/>
          <p:cNvPicPr preferRelativeResize="0"/>
          <p:nvPr/>
        </p:nvPicPr>
        <p:blipFill rotWithShape="1">
          <a:blip r:embed="rId4">
            <a:alphaModFix/>
          </a:blip>
          <a:srcRect b="13341" l="0" r="1" t="12940"/>
          <a:stretch/>
        </p:blipFill>
        <p:spPr>
          <a:xfrm>
            <a:off x="6092892" y="3425544"/>
            <a:ext cx="5900368" cy="326228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sineVTI">
  <a:themeElements>
    <a:clrScheme name="AnalogousFromLightSeed_2SEEDS">
      <a:dk1>
        <a:srgbClr val="000000"/>
      </a:dk1>
      <a:lt1>
        <a:srgbClr val="FFFFFF"/>
      </a:lt1>
      <a:dk2>
        <a:srgbClr val="243041"/>
      </a:dk2>
      <a:lt2>
        <a:srgbClr val="E8E6E2"/>
      </a:lt2>
      <a:accent1>
        <a:srgbClr val="5F8CD9"/>
      </a:accent1>
      <a:accent2>
        <a:srgbClr val="46AFCC"/>
      </a:accent2>
      <a:accent3>
        <a:srgbClr val="817CE0"/>
      </a:accent3>
      <a:accent4>
        <a:srgbClr val="D98F5F"/>
      </a:accent4>
      <a:accent5>
        <a:srgbClr val="B2A25F"/>
      </a:accent5>
      <a:accent6>
        <a:srgbClr val="96AC4B"/>
      </a:accent6>
      <a:hlink>
        <a:srgbClr val="95805A"/>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2022-11-07T09:07:29Z</dcterms:created>
  <dc:creator>Monika Kettenhofen</dc:creator>
</cp:coreProperties>
</file>